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0D8A18-2CAA-8745-B52A-638584B55B7D}" v="206" dt="2021-10-28T23:49:24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ael Olsson" userId="8a60085a-35c8-49cb-ae1a-63ee510f242c" providerId="ADAL" clId="{370D8A18-2CAA-8745-B52A-638584B55B7D}"/>
    <pc:docChg chg="custSel addSld delSld modSld">
      <pc:chgData name="Micael Olsson" userId="8a60085a-35c8-49cb-ae1a-63ee510f242c" providerId="ADAL" clId="{370D8A18-2CAA-8745-B52A-638584B55B7D}" dt="2021-10-28T23:49:24.970" v="1210" actId="20577"/>
      <pc:docMkLst>
        <pc:docMk/>
      </pc:docMkLst>
      <pc:sldChg chg="addSp delSp modSp new mod">
        <pc:chgData name="Micael Olsson" userId="8a60085a-35c8-49cb-ae1a-63ee510f242c" providerId="ADAL" clId="{370D8A18-2CAA-8745-B52A-638584B55B7D}" dt="2021-10-28T23:49:24.970" v="1210" actId="20577"/>
        <pc:sldMkLst>
          <pc:docMk/>
          <pc:sldMk cId="911855115" sldId="257"/>
        </pc:sldMkLst>
        <pc:spChg chg="mod">
          <ac:chgData name="Micael Olsson" userId="8a60085a-35c8-49cb-ae1a-63ee510f242c" providerId="ADAL" clId="{370D8A18-2CAA-8745-B52A-638584B55B7D}" dt="2021-10-28T22:50:32.071" v="39" actId="14100"/>
          <ac:spMkLst>
            <pc:docMk/>
            <pc:sldMk cId="911855115" sldId="257"/>
            <ac:spMk id="2" creationId="{9256868E-1B15-6948-9DA8-ED7ABE8D15ED}"/>
          </ac:spMkLst>
        </pc:spChg>
        <pc:spChg chg="del">
          <ac:chgData name="Micael Olsson" userId="8a60085a-35c8-49cb-ae1a-63ee510f242c" providerId="ADAL" clId="{370D8A18-2CAA-8745-B52A-638584B55B7D}" dt="2021-10-28T22:51:10.359" v="41" actId="1032"/>
          <ac:spMkLst>
            <pc:docMk/>
            <pc:sldMk cId="911855115" sldId="257"/>
            <ac:spMk id="3" creationId="{B83267D5-EFB8-D145-8819-941C00C94E0A}"/>
          </ac:spMkLst>
        </pc:spChg>
        <pc:graphicFrameChg chg="add mod modGraphic">
          <ac:chgData name="Micael Olsson" userId="8a60085a-35c8-49cb-ae1a-63ee510f242c" providerId="ADAL" clId="{370D8A18-2CAA-8745-B52A-638584B55B7D}" dt="2021-10-28T23:49:24.970" v="1210" actId="20577"/>
          <ac:graphicFrameMkLst>
            <pc:docMk/>
            <pc:sldMk cId="911855115" sldId="257"/>
            <ac:graphicFrameMk id="5" creationId="{EC9BEB73-0F07-614A-9C93-F47F72310AA5}"/>
          </ac:graphicFrameMkLst>
        </pc:graphicFrameChg>
        <pc:picChg chg="add del mod modCrop">
          <ac:chgData name="Micael Olsson" userId="8a60085a-35c8-49cb-ae1a-63ee510f242c" providerId="ADAL" clId="{370D8A18-2CAA-8745-B52A-638584B55B7D}" dt="2021-10-28T23:01:39.745" v="220" actId="21"/>
          <ac:picMkLst>
            <pc:docMk/>
            <pc:sldMk cId="911855115" sldId="257"/>
            <ac:picMk id="4" creationId="{E9C227CA-DB29-8743-85B6-DE8B5E227AF8}"/>
          </ac:picMkLst>
        </pc:picChg>
        <pc:picChg chg="add mod">
          <ac:chgData name="Micael Olsson" userId="8a60085a-35c8-49cb-ae1a-63ee510f242c" providerId="ADAL" clId="{370D8A18-2CAA-8745-B52A-638584B55B7D}" dt="2021-10-28T23:02:01.264" v="224" actId="1036"/>
          <ac:picMkLst>
            <pc:docMk/>
            <pc:sldMk cId="911855115" sldId="257"/>
            <ac:picMk id="7" creationId="{2A63F757-C624-B442-8829-B3A2F30E45E3}"/>
          </ac:picMkLst>
        </pc:picChg>
        <pc:picChg chg="add mod">
          <ac:chgData name="Micael Olsson" userId="8a60085a-35c8-49cb-ae1a-63ee510f242c" providerId="ADAL" clId="{370D8A18-2CAA-8745-B52A-638584B55B7D}" dt="2021-10-28T23:02:01.264" v="224" actId="1036"/>
          <ac:picMkLst>
            <pc:docMk/>
            <pc:sldMk cId="911855115" sldId="257"/>
            <ac:picMk id="8" creationId="{A50A070F-FB97-E54C-83BB-299D651B26F0}"/>
          </ac:picMkLst>
        </pc:picChg>
        <pc:picChg chg="add mod">
          <ac:chgData name="Micael Olsson" userId="8a60085a-35c8-49cb-ae1a-63ee510f242c" providerId="ADAL" clId="{370D8A18-2CAA-8745-B52A-638584B55B7D}" dt="2021-10-28T23:02:01.264" v="224" actId="1036"/>
          <ac:picMkLst>
            <pc:docMk/>
            <pc:sldMk cId="911855115" sldId="257"/>
            <ac:picMk id="9" creationId="{A8A518BD-209D-EA44-8450-88FD5AD8FAA0}"/>
          </ac:picMkLst>
        </pc:picChg>
        <pc:picChg chg="add mod">
          <ac:chgData name="Micael Olsson" userId="8a60085a-35c8-49cb-ae1a-63ee510f242c" providerId="ADAL" clId="{370D8A18-2CAA-8745-B52A-638584B55B7D}" dt="2021-10-28T23:38:23.983" v="1182" actId="1076"/>
          <ac:picMkLst>
            <pc:docMk/>
            <pc:sldMk cId="911855115" sldId="257"/>
            <ac:picMk id="10" creationId="{79FB7E60-4F26-314C-BBB1-32683C5562A2}"/>
          </ac:picMkLst>
        </pc:picChg>
      </pc:sldChg>
      <pc:sldChg chg="addSp delSp modSp new mod">
        <pc:chgData name="Micael Olsson" userId="8a60085a-35c8-49cb-ae1a-63ee510f242c" providerId="ADAL" clId="{370D8A18-2CAA-8745-B52A-638584B55B7D}" dt="2021-10-28T23:38:30.965" v="1183"/>
        <pc:sldMkLst>
          <pc:docMk/>
          <pc:sldMk cId="1930745051" sldId="258"/>
        </pc:sldMkLst>
        <pc:spChg chg="mod">
          <ac:chgData name="Micael Olsson" userId="8a60085a-35c8-49cb-ae1a-63ee510f242c" providerId="ADAL" clId="{370D8A18-2CAA-8745-B52A-638584B55B7D}" dt="2021-10-28T23:13:42.405" v="655" actId="20577"/>
          <ac:spMkLst>
            <pc:docMk/>
            <pc:sldMk cId="1930745051" sldId="258"/>
            <ac:spMk id="2" creationId="{938996A4-7C5A-B343-B66E-C84C9D20F19F}"/>
          </ac:spMkLst>
        </pc:spChg>
        <pc:spChg chg="mod">
          <ac:chgData name="Micael Olsson" userId="8a60085a-35c8-49cb-ae1a-63ee510f242c" providerId="ADAL" clId="{370D8A18-2CAA-8745-B52A-638584B55B7D}" dt="2021-10-28T23:13:06.972" v="637" actId="20577"/>
          <ac:spMkLst>
            <pc:docMk/>
            <pc:sldMk cId="1930745051" sldId="258"/>
            <ac:spMk id="3" creationId="{113A2976-0D83-154C-83B6-B93FEF6495A4}"/>
          </ac:spMkLst>
        </pc:spChg>
        <pc:spChg chg="add mod">
          <ac:chgData name="Micael Olsson" userId="8a60085a-35c8-49cb-ae1a-63ee510f242c" providerId="ADAL" clId="{370D8A18-2CAA-8745-B52A-638584B55B7D}" dt="2021-10-28T23:28:08.818" v="1177" actId="20577"/>
          <ac:spMkLst>
            <pc:docMk/>
            <pc:sldMk cId="1930745051" sldId="258"/>
            <ac:spMk id="5" creationId="{C91D81F9-ADE7-A944-99E6-28A9E23B9BA5}"/>
          </ac:spMkLst>
        </pc:spChg>
        <pc:picChg chg="add del mod">
          <ac:chgData name="Micael Olsson" userId="8a60085a-35c8-49cb-ae1a-63ee510f242c" providerId="ADAL" clId="{370D8A18-2CAA-8745-B52A-638584B55B7D}" dt="2021-10-28T23:02:56.358" v="247" actId="21"/>
          <ac:picMkLst>
            <pc:docMk/>
            <pc:sldMk cId="1930745051" sldId="258"/>
            <ac:picMk id="4" creationId="{9FCAFEC6-1138-194A-8B28-3E0B37F48C41}"/>
          </ac:picMkLst>
        </pc:picChg>
        <pc:picChg chg="add mod">
          <ac:chgData name="Micael Olsson" userId="8a60085a-35c8-49cb-ae1a-63ee510f242c" providerId="ADAL" clId="{370D8A18-2CAA-8745-B52A-638584B55B7D}" dt="2021-10-28T23:38:30.965" v="1183"/>
          <ac:picMkLst>
            <pc:docMk/>
            <pc:sldMk cId="1930745051" sldId="258"/>
            <ac:picMk id="6" creationId="{566930F5-E201-0E4C-AE7C-68E53625A57F}"/>
          </ac:picMkLst>
        </pc:picChg>
      </pc:sldChg>
      <pc:sldChg chg="addSp delSp modSp new mod">
        <pc:chgData name="Micael Olsson" userId="8a60085a-35c8-49cb-ae1a-63ee510f242c" providerId="ADAL" clId="{370D8A18-2CAA-8745-B52A-638584B55B7D}" dt="2021-10-28T23:38:33.806" v="1184"/>
        <pc:sldMkLst>
          <pc:docMk/>
          <pc:sldMk cId="378205742" sldId="259"/>
        </pc:sldMkLst>
        <pc:spChg chg="mod">
          <ac:chgData name="Micael Olsson" userId="8a60085a-35c8-49cb-ae1a-63ee510f242c" providerId="ADAL" clId="{370D8A18-2CAA-8745-B52A-638584B55B7D}" dt="2021-10-28T23:15:50.187" v="730" actId="20577"/>
          <ac:spMkLst>
            <pc:docMk/>
            <pc:sldMk cId="378205742" sldId="259"/>
            <ac:spMk id="2" creationId="{666E8310-16E1-C64F-9D40-2185B75652AB}"/>
          </ac:spMkLst>
        </pc:spChg>
        <pc:spChg chg="del">
          <ac:chgData name="Micael Olsson" userId="8a60085a-35c8-49cb-ae1a-63ee510f242c" providerId="ADAL" clId="{370D8A18-2CAA-8745-B52A-638584B55B7D}" dt="2021-10-28T23:07:13.705" v="249"/>
          <ac:spMkLst>
            <pc:docMk/>
            <pc:sldMk cId="378205742" sldId="259"/>
            <ac:spMk id="3" creationId="{FD599E87-7FCC-D444-9557-9E876A689D55}"/>
          </ac:spMkLst>
        </pc:spChg>
        <pc:spChg chg="add mod">
          <ac:chgData name="Micael Olsson" userId="8a60085a-35c8-49cb-ae1a-63ee510f242c" providerId="ADAL" clId="{370D8A18-2CAA-8745-B52A-638584B55B7D}" dt="2021-10-28T23:18:47.680" v="947" actId="20577"/>
          <ac:spMkLst>
            <pc:docMk/>
            <pc:sldMk cId="378205742" sldId="259"/>
            <ac:spMk id="6" creationId="{A1460D1D-9557-C047-BCE6-82513D9E10B8}"/>
          </ac:spMkLst>
        </pc:spChg>
        <pc:spChg chg="add mod">
          <ac:chgData name="Micael Olsson" userId="8a60085a-35c8-49cb-ae1a-63ee510f242c" providerId="ADAL" clId="{370D8A18-2CAA-8745-B52A-638584B55B7D}" dt="2021-10-28T23:20:48.757" v="1076" actId="20577"/>
          <ac:spMkLst>
            <pc:docMk/>
            <pc:sldMk cId="378205742" sldId="259"/>
            <ac:spMk id="7" creationId="{24C7F208-1F33-1F4D-AAA9-713333FCE7FD}"/>
          </ac:spMkLst>
        </pc:spChg>
        <pc:picChg chg="add mod">
          <ac:chgData name="Micael Olsson" userId="8a60085a-35c8-49cb-ae1a-63ee510f242c" providerId="ADAL" clId="{370D8A18-2CAA-8745-B52A-638584B55B7D}" dt="2021-10-28T23:26:31.293" v="1083" actId="1076"/>
          <ac:picMkLst>
            <pc:docMk/>
            <pc:sldMk cId="378205742" sldId="259"/>
            <ac:picMk id="5" creationId="{B7B5888F-8004-FC42-BF20-86E302B66BFC}"/>
          </ac:picMkLst>
        </pc:picChg>
        <pc:picChg chg="add mod">
          <ac:chgData name="Micael Olsson" userId="8a60085a-35c8-49cb-ae1a-63ee510f242c" providerId="ADAL" clId="{370D8A18-2CAA-8745-B52A-638584B55B7D}" dt="2021-10-28T23:26:40.994" v="1084" actId="1076"/>
          <ac:picMkLst>
            <pc:docMk/>
            <pc:sldMk cId="378205742" sldId="259"/>
            <ac:picMk id="9" creationId="{7D1AF1E5-326E-CF4C-92DB-E988174DC05A}"/>
          </ac:picMkLst>
        </pc:picChg>
        <pc:picChg chg="add mod">
          <ac:chgData name="Micael Olsson" userId="8a60085a-35c8-49cb-ae1a-63ee510f242c" providerId="ADAL" clId="{370D8A18-2CAA-8745-B52A-638584B55B7D}" dt="2021-10-28T23:38:33.806" v="1184"/>
          <ac:picMkLst>
            <pc:docMk/>
            <pc:sldMk cId="378205742" sldId="259"/>
            <ac:picMk id="10" creationId="{9898520F-8599-0F4C-9CB0-28262EE69FE8}"/>
          </ac:picMkLst>
        </pc:picChg>
      </pc:sldChg>
      <pc:sldChg chg="modSp new del mod">
        <pc:chgData name="Micael Olsson" userId="8a60085a-35c8-49cb-ae1a-63ee510f242c" providerId="ADAL" clId="{370D8A18-2CAA-8745-B52A-638584B55B7D}" dt="2021-10-28T23:28:36.336" v="1178" actId="2696"/>
        <pc:sldMkLst>
          <pc:docMk/>
          <pc:sldMk cId="3613806837" sldId="260"/>
        </pc:sldMkLst>
        <pc:spChg chg="mod">
          <ac:chgData name="Micael Olsson" userId="8a60085a-35c8-49cb-ae1a-63ee510f242c" providerId="ADAL" clId="{370D8A18-2CAA-8745-B52A-638584B55B7D}" dt="2021-10-28T23:13:53.847" v="657"/>
          <ac:spMkLst>
            <pc:docMk/>
            <pc:sldMk cId="3613806837" sldId="260"/>
            <ac:spMk id="2" creationId="{19095441-5267-0B45-973A-98DFD1CD826C}"/>
          </ac:spMkLst>
        </pc:spChg>
        <pc:spChg chg="mod">
          <ac:chgData name="Micael Olsson" userId="8a60085a-35c8-49cb-ae1a-63ee510f242c" providerId="ADAL" clId="{370D8A18-2CAA-8745-B52A-638584B55B7D}" dt="2021-10-28T23:15:26.678" v="711" actId="113"/>
          <ac:spMkLst>
            <pc:docMk/>
            <pc:sldMk cId="3613806837" sldId="260"/>
            <ac:spMk id="3" creationId="{8C1F0A89-F2D1-1A4D-AD2F-8FE36245724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58B654-B375-A748-BC26-C0505E87152D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77DB6D27-182A-3D4A-ACCC-959B35B8F92A}">
      <dgm:prSet phldrT="[Text]" custT="1"/>
      <dgm:spPr/>
      <dgm:t>
        <a:bodyPr/>
        <a:lstStyle/>
        <a:p>
          <a:r>
            <a:rPr lang="sv-SE" sz="1400" dirty="0" err="1"/>
            <a:t>Uppvärmn-ing</a:t>
          </a:r>
          <a:r>
            <a:rPr lang="sv-SE" sz="1400" dirty="0"/>
            <a:t> spelare på is</a:t>
          </a:r>
        </a:p>
      </dgm:t>
    </dgm:pt>
    <dgm:pt modelId="{D00BDE14-E12B-254D-B86F-8B0B224ACF68}" type="parTrans" cxnId="{6EEEADF3-87F7-8247-8816-2EEFFAE613C2}">
      <dgm:prSet/>
      <dgm:spPr/>
      <dgm:t>
        <a:bodyPr/>
        <a:lstStyle/>
        <a:p>
          <a:endParaRPr lang="sv-SE"/>
        </a:p>
      </dgm:t>
    </dgm:pt>
    <dgm:pt modelId="{D44910B1-AB97-704A-9F19-B5BA1F4E14BF}" type="sibTrans" cxnId="{6EEEADF3-87F7-8247-8816-2EEFFAE613C2}">
      <dgm:prSet/>
      <dgm:spPr/>
      <dgm:t>
        <a:bodyPr/>
        <a:lstStyle/>
        <a:p>
          <a:endParaRPr lang="sv-SE"/>
        </a:p>
      </dgm:t>
    </dgm:pt>
    <dgm:pt modelId="{34FB733D-7D66-4D43-8D03-B9C11D41A26F}">
      <dgm:prSet phldrT="[Text]"/>
      <dgm:spPr/>
      <dgm:t>
        <a:bodyPr/>
        <a:lstStyle/>
        <a:p>
          <a:r>
            <a:rPr lang="sv-SE" dirty="0"/>
            <a:t>Musik som får igång publiken</a:t>
          </a:r>
        </a:p>
      </dgm:t>
    </dgm:pt>
    <dgm:pt modelId="{6354C71E-625B-964D-976C-DFAB3EE1898A}" type="parTrans" cxnId="{57772BA9-94E1-2C46-8CE4-C8071627F55E}">
      <dgm:prSet/>
      <dgm:spPr/>
      <dgm:t>
        <a:bodyPr/>
        <a:lstStyle/>
        <a:p>
          <a:endParaRPr lang="sv-SE"/>
        </a:p>
      </dgm:t>
    </dgm:pt>
    <dgm:pt modelId="{6B6A5968-CF5B-2E49-B582-BA99B9CEEF64}" type="sibTrans" cxnId="{57772BA9-94E1-2C46-8CE4-C8071627F55E}">
      <dgm:prSet/>
      <dgm:spPr/>
      <dgm:t>
        <a:bodyPr/>
        <a:lstStyle/>
        <a:p>
          <a:endParaRPr lang="sv-SE"/>
        </a:p>
      </dgm:t>
    </dgm:pt>
    <dgm:pt modelId="{A7E23E06-FE39-7E4E-AC9C-E08ABA98ABB8}">
      <dgm:prSet phldrT="[Text]"/>
      <dgm:spPr/>
      <dgm:t>
        <a:bodyPr/>
        <a:lstStyle/>
        <a:p>
          <a:r>
            <a:rPr lang="sv-SE" dirty="0"/>
            <a:t>Publik som får igång spelarna</a:t>
          </a:r>
        </a:p>
      </dgm:t>
    </dgm:pt>
    <dgm:pt modelId="{1194A01A-85B6-1B47-99DD-E751DF96DBB3}" type="parTrans" cxnId="{DFA3B72C-AC35-A047-B40A-DDD23B7B0D0B}">
      <dgm:prSet/>
      <dgm:spPr/>
      <dgm:t>
        <a:bodyPr/>
        <a:lstStyle/>
        <a:p>
          <a:endParaRPr lang="sv-SE"/>
        </a:p>
      </dgm:t>
    </dgm:pt>
    <dgm:pt modelId="{47EEBE14-DD7A-3B4A-B341-4E7701DDD43C}" type="sibTrans" cxnId="{DFA3B72C-AC35-A047-B40A-DDD23B7B0D0B}">
      <dgm:prSet/>
      <dgm:spPr/>
      <dgm:t>
        <a:bodyPr/>
        <a:lstStyle/>
        <a:p>
          <a:endParaRPr lang="sv-SE"/>
        </a:p>
      </dgm:t>
    </dgm:pt>
    <dgm:pt modelId="{25980679-4709-EB48-8D0B-63A172B3C407}">
      <dgm:prSet phldrT="[Text]"/>
      <dgm:spPr/>
      <dgm:t>
        <a:bodyPr/>
        <a:lstStyle/>
        <a:p>
          <a:r>
            <a:rPr lang="sv-SE" dirty="0"/>
            <a:t>Spelare triggar publiken</a:t>
          </a:r>
        </a:p>
      </dgm:t>
    </dgm:pt>
    <dgm:pt modelId="{402CEA23-3B29-D849-82C1-19F746077F54}" type="parTrans" cxnId="{CEAF5650-B0A5-1943-966B-12517C30AE76}">
      <dgm:prSet/>
      <dgm:spPr/>
      <dgm:t>
        <a:bodyPr/>
        <a:lstStyle/>
        <a:p>
          <a:endParaRPr lang="sv-SE"/>
        </a:p>
      </dgm:t>
    </dgm:pt>
    <dgm:pt modelId="{983B47C3-E98E-A642-A943-7BF125FE691B}" type="sibTrans" cxnId="{CEAF5650-B0A5-1943-966B-12517C30AE76}">
      <dgm:prSet/>
      <dgm:spPr/>
      <dgm:t>
        <a:bodyPr/>
        <a:lstStyle/>
        <a:p>
          <a:endParaRPr lang="sv-SE"/>
        </a:p>
      </dgm:t>
    </dgm:pt>
    <dgm:pt modelId="{E79ABB39-83FE-F940-93AD-E8F093AC1AD2}">
      <dgm:prSet phldrT="[Text]"/>
      <dgm:spPr/>
      <dgm:t>
        <a:bodyPr/>
        <a:lstStyle/>
        <a:p>
          <a:r>
            <a:rPr lang="sv-SE" dirty="0"/>
            <a:t>Musik som lyfter publiken igen</a:t>
          </a:r>
        </a:p>
      </dgm:t>
    </dgm:pt>
    <dgm:pt modelId="{BE50412E-8AE1-4648-A196-689EA2712F93}" type="parTrans" cxnId="{4AF943FE-1413-5B4F-9037-CC5E2EE0F8D6}">
      <dgm:prSet/>
      <dgm:spPr/>
      <dgm:t>
        <a:bodyPr/>
        <a:lstStyle/>
        <a:p>
          <a:endParaRPr lang="sv-SE"/>
        </a:p>
      </dgm:t>
    </dgm:pt>
    <dgm:pt modelId="{D873BAAC-B36A-8846-AF58-C7D87EAE8CE9}" type="sibTrans" cxnId="{4AF943FE-1413-5B4F-9037-CC5E2EE0F8D6}">
      <dgm:prSet/>
      <dgm:spPr/>
      <dgm:t>
        <a:bodyPr/>
        <a:lstStyle/>
        <a:p>
          <a:endParaRPr lang="sv-SE"/>
        </a:p>
      </dgm:t>
    </dgm:pt>
    <dgm:pt modelId="{4BFCD6A8-DD33-6C49-927F-61B181E9AE3D}" type="pres">
      <dgm:prSet presAssocID="{0958B654-B375-A748-BC26-C0505E87152D}" presName="cycle" presStyleCnt="0">
        <dgm:presLayoutVars>
          <dgm:dir/>
          <dgm:resizeHandles val="exact"/>
        </dgm:presLayoutVars>
      </dgm:prSet>
      <dgm:spPr/>
    </dgm:pt>
    <dgm:pt modelId="{126F513F-87CB-F542-9A2C-FA94A1FFAFA7}" type="pres">
      <dgm:prSet presAssocID="{77DB6D27-182A-3D4A-ACCC-959B35B8F92A}" presName="node" presStyleLbl="node1" presStyleIdx="0" presStyleCnt="5" custScaleX="118417">
        <dgm:presLayoutVars>
          <dgm:bulletEnabled val="1"/>
        </dgm:presLayoutVars>
      </dgm:prSet>
      <dgm:spPr/>
    </dgm:pt>
    <dgm:pt modelId="{70410FB5-F201-C245-BBED-88E9F22656E0}" type="pres">
      <dgm:prSet presAssocID="{D44910B1-AB97-704A-9F19-B5BA1F4E14BF}" presName="sibTrans" presStyleLbl="sibTrans2D1" presStyleIdx="0" presStyleCnt="5"/>
      <dgm:spPr/>
    </dgm:pt>
    <dgm:pt modelId="{A3043B8F-4E53-244D-A8AD-230E72A19443}" type="pres">
      <dgm:prSet presAssocID="{D44910B1-AB97-704A-9F19-B5BA1F4E14BF}" presName="connectorText" presStyleLbl="sibTrans2D1" presStyleIdx="0" presStyleCnt="5"/>
      <dgm:spPr/>
    </dgm:pt>
    <dgm:pt modelId="{E487350C-1166-C645-B946-E56162957FB4}" type="pres">
      <dgm:prSet presAssocID="{34FB733D-7D66-4D43-8D03-B9C11D41A26F}" presName="node" presStyleLbl="node1" presStyleIdx="1" presStyleCnt="5">
        <dgm:presLayoutVars>
          <dgm:bulletEnabled val="1"/>
        </dgm:presLayoutVars>
      </dgm:prSet>
      <dgm:spPr/>
    </dgm:pt>
    <dgm:pt modelId="{696BA700-F7AB-354B-8649-98D31CFBD405}" type="pres">
      <dgm:prSet presAssocID="{6B6A5968-CF5B-2E49-B582-BA99B9CEEF64}" presName="sibTrans" presStyleLbl="sibTrans2D1" presStyleIdx="1" presStyleCnt="5"/>
      <dgm:spPr/>
    </dgm:pt>
    <dgm:pt modelId="{60E5D75B-433E-BE4D-B114-53A379BEAC26}" type="pres">
      <dgm:prSet presAssocID="{6B6A5968-CF5B-2E49-B582-BA99B9CEEF64}" presName="connectorText" presStyleLbl="sibTrans2D1" presStyleIdx="1" presStyleCnt="5"/>
      <dgm:spPr/>
    </dgm:pt>
    <dgm:pt modelId="{B98F8072-7E7B-D04F-80BA-85E4B589001D}" type="pres">
      <dgm:prSet presAssocID="{A7E23E06-FE39-7E4E-AC9C-E08ABA98ABB8}" presName="node" presStyleLbl="node1" presStyleIdx="2" presStyleCnt="5">
        <dgm:presLayoutVars>
          <dgm:bulletEnabled val="1"/>
        </dgm:presLayoutVars>
      </dgm:prSet>
      <dgm:spPr/>
    </dgm:pt>
    <dgm:pt modelId="{E340CB64-F2C1-6741-AF14-6DE4CF506F41}" type="pres">
      <dgm:prSet presAssocID="{47EEBE14-DD7A-3B4A-B341-4E7701DDD43C}" presName="sibTrans" presStyleLbl="sibTrans2D1" presStyleIdx="2" presStyleCnt="5"/>
      <dgm:spPr/>
    </dgm:pt>
    <dgm:pt modelId="{544DF708-2AA3-FE45-AFE0-4E89A30609AA}" type="pres">
      <dgm:prSet presAssocID="{47EEBE14-DD7A-3B4A-B341-4E7701DDD43C}" presName="connectorText" presStyleLbl="sibTrans2D1" presStyleIdx="2" presStyleCnt="5"/>
      <dgm:spPr/>
    </dgm:pt>
    <dgm:pt modelId="{9B6C4E49-7A8A-AC45-B526-651BFCDA8F33}" type="pres">
      <dgm:prSet presAssocID="{25980679-4709-EB48-8D0B-63A172B3C407}" presName="node" presStyleLbl="node1" presStyleIdx="3" presStyleCnt="5">
        <dgm:presLayoutVars>
          <dgm:bulletEnabled val="1"/>
        </dgm:presLayoutVars>
      </dgm:prSet>
      <dgm:spPr/>
    </dgm:pt>
    <dgm:pt modelId="{40B7AA1D-E21D-EE41-904A-F148A801C390}" type="pres">
      <dgm:prSet presAssocID="{983B47C3-E98E-A642-A943-7BF125FE691B}" presName="sibTrans" presStyleLbl="sibTrans2D1" presStyleIdx="3" presStyleCnt="5"/>
      <dgm:spPr/>
    </dgm:pt>
    <dgm:pt modelId="{BADFD37D-70D2-8F42-A2FB-A70F9CD47AF7}" type="pres">
      <dgm:prSet presAssocID="{983B47C3-E98E-A642-A943-7BF125FE691B}" presName="connectorText" presStyleLbl="sibTrans2D1" presStyleIdx="3" presStyleCnt="5"/>
      <dgm:spPr/>
    </dgm:pt>
    <dgm:pt modelId="{1E84277C-FF92-B543-8BCB-92FBF517E795}" type="pres">
      <dgm:prSet presAssocID="{E79ABB39-83FE-F940-93AD-E8F093AC1AD2}" presName="node" presStyleLbl="node1" presStyleIdx="4" presStyleCnt="5">
        <dgm:presLayoutVars>
          <dgm:bulletEnabled val="1"/>
        </dgm:presLayoutVars>
      </dgm:prSet>
      <dgm:spPr/>
    </dgm:pt>
    <dgm:pt modelId="{8907D962-BE56-E142-8160-6EFBF28BE59F}" type="pres">
      <dgm:prSet presAssocID="{D873BAAC-B36A-8846-AF58-C7D87EAE8CE9}" presName="sibTrans" presStyleLbl="sibTrans2D1" presStyleIdx="4" presStyleCnt="5"/>
      <dgm:spPr/>
    </dgm:pt>
    <dgm:pt modelId="{ED2D2DF2-0427-A44A-A81D-7D579FC29ACB}" type="pres">
      <dgm:prSet presAssocID="{D873BAAC-B36A-8846-AF58-C7D87EAE8CE9}" presName="connectorText" presStyleLbl="sibTrans2D1" presStyleIdx="4" presStyleCnt="5"/>
      <dgm:spPr/>
    </dgm:pt>
  </dgm:ptLst>
  <dgm:cxnLst>
    <dgm:cxn modelId="{752E5705-B352-0042-A842-09AB2A9AC969}" type="presOf" srcId="{D873BAAC-B36A-8846-AF58-C7D87EAE8CE9}" destId="{8907D962-BE56-E142-8160-6EFBF28BE59F}" srcOrd="0" destOrd="0" presId="urn:microsoft.com/office/officeart/2005/8/layout/cycle2"/>
    <dgm:cxn modelId="{5140BA0E-9C6A-604F-A13B-69FC558ABA12}" type="presOf" srcId="{983B47C3-E98E-A642-A943-7BF125FE691B}" destId="{BADFD37D-70D2-8F42-A2FB-A70F9CD47AF7}" srcOrd="1" destOrd="0" presId="urn:microsoft.com/office/officeart/2005/8/layout/cycle2"/>
    <dgm:cxn modelId="{047E5D0F-9599-1141-BCAC-6C795A42B8BF}" type="presOf" srcId="{6B6A5968-CF5B-2E49-B582-BA99B9CEEF64}" destId="{60E5D75B-433E-BE4D-B114-53A379BEAC26}" srcOrd="1" destOrd="0" presId="urn:microsoft.com/office/officeart/2005/8/layout/cycle2"/>
    <dgm:cxn modelId="{DD343822-83B4-CE46-A9FF-59055F847861}" type="presOf" srcId="{D873BAAC-B36A-8846-AF58-C7D87EAE8CE9}" destId="{ED2D2DF2-0427-A44A-A81D-7D579FC29ACB}" srcOrd="1" destOrd="0" presId="urn:microsoft.com/office/officeart/2005/8/layout/cycle2"/>
    <dgm:cxn modelId="{1A7C2F25-424E-3F4B-B677-18D42E41F7AB}" type="presOf" srcId="{34FB733D-7D66-4D43-8D03-B9C11D41A26F}" destId="{E487350C-1166-C645-B946-E56162957FB4}" srcOrd="0" destOrd="0" presId="urn:microsoft.com/office/officeart/2005/8/layout/cycle2"/>
    <dgm:cxn modelId="{DFA3B72C-AC35-A047-B40A-DDD23B7B0D0B}" srcId="{0958B654-B375-A748-BC26-C0505E87152D}" destId="{A7E23E06-FE39-7E4E-AC9C-E08ABA98ABB8}" srcOrd="2" destOrd="0" parTransId="{1194A01A-85B6-1B47-99DD-E751DF96DBB3}" sibTransId="{47EEBE14-DD7A-3B4A-B341-4E7701DDD43C}"/>
    <dgm:cxn modelId="{AB306D2E-118C-CD41-9D9A-A95E535EA446}" type="presOf" srcId="{E79ABB39-83FE-F940-93AD-E8F093AC1AD2}" destId="{1E84277C-FF92-B543-8BCB-92FBF517E795}" srcOrd="0" destOrd="0" presId="urn:microsoft.com/office/officeart/2005/8/layout/cycle2"/>
    <dgm:cxn modelId="{3498C531-2C03-EC40-8A74-C0CFAFFD3620}" type="presOf" srcId="{0958B654-B375-A748-BC26-C0505E87152D}" destId="{4BFCD6A8-DD33-6C49-927F-61B181E9AE3D}" srcOrd="0" destOrd="0" presId="urn:microsoft.com/office/officeart/2005/8/layout/cycle2"/>
    <dgm:cxn modelId="{ED7E8939-6C4D-3640-8185-0525F2FF16DA}" type="presOf" srcId="{D44910B1-AB97-704A-9F19-B5BA1F4E14BF}" destId="{70410FB5-F201-C245-BBED-88E9F22656E0}" srcOrd="0" destOrd="0" presId="urn:microsoft.com/office/officeart/2005/8/layout/cycle2"/>
    <dgm:cxn modelId="{3E1C564A-22F5-864D-AE9E-B6CF404AC6F1}" type="presOf" srcId="{25980679-4709-EB48-8D0B-63A172B3C407}" destId="{9B6C4E49-7A8A-AC45-B526-651BFCDA8F33}" srcOrd="0" destOrd="0" presId="urn:microsoft.com/office/officeart/2005/8/layout/cycle2"/>
    <dgm:cxn modelId="{CEAF5650-B0A5-1943-966B-12517C30AE76}" srcId="{0958B654-B375-A748-BC26-C0505E87152D}" destId="{25980679-4709-EB48-8D0B-63A172B3C407}" srcOrd="3" destOrd="0" parTransId="{402CEA23-3B29-D849-82C1-19F746077F54}" sibTransId="{983B47C3-E98E-A642-A943-7BF125FE691B}"/>
    <dgm:cxn modelId="{ECC74457-5D3F-D542-BED6-0529C2DCFD92}" type="presOf" srcId="{D44910B1-AB97-704A-9F19-B5BA1F4E14BF}" destId="{A3043B8F-4E53-244D-A8AD-230E72A19443}" srcOrd="1" destOrd="0" presId="urn:microsoft.com/office/officeart/2005/8/layout/cycle2"/>
    <dgm:cxn modelId="{7EEBA95C-ABE8-5943-9240-6723C6ADF357}" type="presOf" srcId="{47EEBE14-DD7A-3B4A-B341-4E7701DDD43C}" destId="{E340CB64-F2C1-6741-AF14-6DE4CF506F41}" srcOrd="0" destOrd="0" presId="urn:microsoft.com/office/officeart/2005/8/layout/cycle2"/>
    <dgm:cxn modelId="{A119706D-C7E2-684D-A2B0-BE010C0F262F}" type="presOf" srcId="{6B6A5968-CF5B-2E49-B582-BA99B9CEEF64}" destId="{696BA700-F7AB-354B-8649-98D31CFBD405}" srcOrd="0" destOrd="0" presId="urn:microsoft.com/office/officeart/2005/8/layout/cycle2"/>
    <dgm:cxn modelId="{57772BA9-94E1-2C46-8CE4-C8071627F55E}" srcId="{0958B654-B375-A748-BC26-C0505E87152D}" destId="{34FB733D-7D66-4D43-8D03-B9C11D41A26F}" srcOrd="1" destOrd="0" parTransId="{6354C71E-625B-964D-976C-DFAB3EE1898A}" sibTransId="{6B6A5968-CF5B-2E49-B582-BA99B9CEEF64}"/>
    <dgm:cxn modelId="{4D38BAAF-4656-594E-A2FC-F83313A113C5}" type="presOf" srcId="{47EEBE14-DD7A-3B4A-B341-4E7701DDD43C}" destId="{544DF708-2AA3-FE45-AFE0-4E89A30609AA}" srcOrd="1" destOrd="0" presId="urn:microsoft.com/office/officeart/2005/8/layout/cycle2"/>
    <dgm:cxn modelId="{7052BDCC-B678-5843-A072-62C6D18DB7EA}" type="presOf" srcId="{77DB6D27-182A-3D4A-ACCC-959B35B8F92A}" destId="{126F513F-87CB-F542-9A2C-FA94A1FFAFA7}" srcOrd="0" destOrd="0" presId="urn:microsoft.com/office/officeart/2005/8/layout/cycle2"/>
    <dgm:cxn modelId="{4F7E89D6-C3B1-114B-9A8C-0CDE67358B58}" type="presOf" srcId="{A7E23E06-FE39-7E4E-AC9C-E08ABA98ABB8}" destId="{B98F8072-7E7B-D04F-80BA-85E4B589001D}" srcOrd="0" destOrd="0" presId="urn:microsoft.com/office/officeart/2005/8/layout/cycle2"/>
    <dgm:cxn modelId="{5623B6DB-1234-3242-862C-A777AA4475F5}" type="presOf" srcId="{983B47C3-E98E-A642-A943-7BF125FE691B}" destId="{40B7AA1D-E21D-EE41-904A-F148A801C390}" srcOrd="0" destOrd="0" presId="urn:microsoft.com/office/officeart/2005/8/layout/cycle2"/>
    <dgm:cxn modelId="{6EEEADF3-87F7-8247-8816-2EEFFAE613C2}" srcId="{0958B654-B375-A748-BC26-C0505E87152D}" destId="{77DB6D27-182A-3D4A-ACCC-959B35B8F92A}" srcOrd="0" destOrd="0" parTransId="{D00BDE14-E12B-254D-B86F-8B0B224ACF68}" sibTransId="{D44910B1-AB97-704A-9F19-B5BA1F4E14BF}"/>
    <dgm:cxn modelId="{4AF943FE-1413-5B4F-9037-CC5E2EE0F8D6}" srcId="{0958B654-B375-A748-BC26-C0505E87152D}" destId="{E79ABB39-83FE-F940-93AD-E8F093AC1AD2}" srcOrd="4" destOrd="0" parTransId="{BE50412E-8AE1-4648-A196-689EA2712F93}" sibTransId="{D873BAAC-B36A-8846-AF58-C7D87EAE8CE9}"/>
    <dgm:cxn modelId="{B4538EA0-602A-9E4D-9752-38DD3E504D67}" type="presParOf" srcId="{4BFCD6A8-DD33-6C49-927F-61B181E9AE3D}" destId="{126F513F-87CB-F542-9A2C-FA94A1FFAFA7}" srcOrd="0" destOrd="0" presId="urn:microsoft.com/office/officeart/2005/8/layout/cycle2"/>
    <dgm:cxn modelId="{7AA5465A-075B-BA4D-A7BE-AF6E7A87E4AC}" type="presParOf" srcId="{4BFCD6A8-DD33-6C49-927F-61B181E9AE3D}" destId="{70410FB5-F201-C245-BBED-88E9F22656E0}" srcOrd="1" destOrd="0" presId="urn:microsoft.com/office/officeart/2005/8/layout/cycle2"/>
    <dgm:cxn modelId="{2A9ED405-3088-2145-A2E7-31D24223F9A1}" type="presParOf" srcId="{70410FB5-F201-C245-BBED-88E9F22656E0}" destId="{A3043B8F-4E53-244D-A8AD-230E72A19443}" srcOrd="0" destOrd="0" presId="urn:microsoft.com/office/officeart/2005/8/layout/cycle2"/>
    <dgm:cxn modelId="{38FD958A-A1A1-8F4C-A179-CB7443A5CCDF}" type="presParOf" srcId="{4BFCD6A8-DD33-6C49-927F-61B181E9AE3D}" destId="{E487350C-1166-C645-B946-E56162957FB4}" srcOrd="2" destOrd="0" presId="urn:microsoft.com/office/officeart/2005/8/layout/cycle2"/>
    <dgm:cxn modelId="{23C69991-CED0-2E4E-A9B2-EABE47D5066F}" type="presParOf" srcId="{4BFCD6A8-DD33-6C49-927F-61B181E9AE3D}" destId="{696BA700-F7AB-354B-8649-98D31CFBD405}" srcOrd="3" destOrd="0" presId="urn:microsoft.com/office/officeart/2005/8/layout/cycle2"/>
    <dgm:cxn modelId="{455F8ACB-0A47-254B-A685-E3B9F0439980}" type="presParOf" srcId="{696BA700-F7AB-354B-8649-98D31CFBD405}" destId="{60E5D75B-433E-BE4D-B114-53A379BEAC26}" srcOrd="0" destOrd="0" presId="urn:microsoft.com/office/officeart/2005/8/layout/cycle2"/>
    <dgm:cxn modelId="{53212C07-B078-2E46-B1F5-689DD2F64EB7}" type="presParOf" srcId="{4BFCD6A8-DD33-6C49-927F-61B181E9AE3D}" destId="{B98F8072-7E7B-D04F-80BA-85E4B589001D}" srcOrd="4" destOrd="0" presId="urn:microsoft.com/office/officeart/2005/8/layout/cycle2"/>
    <dgm:cxn modelId="{DF1AA620-3FDD-3245-95AF-E01C1EC8A833}" type="presParOf" srcId="{4BFCD6A8-DD33-6C49-927F-61B181E9AE3D}" destId="{E340CB64-F2C1-6741-AF14-6DE4CF506F41}" srcOrd="5" destOrd="0" presId="urn:microsoft.com/office/officeart/2005/8/layout/cycle2"/>
    <dgm:cxn modelId="{AD344E69-A415-3F46-8B7F-0C172B0CAA22}" type="presParOf" srcId="{E340CB64-F2C1-6741-AF14-6DE4CF506F41}" destId="{544DF708-2AA3-FE45-AFE0-4E89A30609AA}" srcOrd="0" destOrd="0" presId="urn:microsoft.com/office/officeart/2005/8/layout/cycle2"/>
    <dgm:cxn modelId="{7ABDC7A4-D8FA-A74A-9453-B43239216BEB}" type="presParOf" srcId="{4BFCD6A8-DD33-6C49-927F-61B181E9AE3D}" destId="{9B6C4E49-7A8A-AC45-B526-651BFCDA8F33}" srcOrd="6" destOrd="0" presId="urn:microsoft.com/office/officeart/2005/8/layout/cycle2"/>
    <dgm:cxn modelId="{DAF66771-7180-0849-A24C-935960D9C6A4}" type="presParOf" srcId="{4BFCD6A8-DD33-6C49-927F-61B181E9AE3D}" destId="{40B7AA1D-E21D-EE41-904A-F148A801C390}" srcOrd="7" destOrd="0" presId="urn:microsoft.com/office/officeart/2005/8/layout/cycle2"/>
    <dgm:cxn modelId="{EAAA8739-6B82-E747-B4DF-FBF56AB2A02D}" type="presParOf" srcId="{40B7AA1D-E21D-EE41-904A-F148A801C390}" destId="{BADFD37D-70D2-8F42-A2FB-A70F9CD47AF7}" srcOrd="0" destOrd="0" presId="urn:microsoft.com/office/officeart/2005/8/layout/cycle2"/>
    <dgm:cxn modelId="{31379DCF-AB4B-3543-913B-BCF8A9688CA9}" type="presParOf" srcId="{4BFCD6A8-DD33-6C49-927F-61B181E9AE3D}" destId="{1E84277C-FF92-B543-8BCB-92FBF517E795}" srcOrd="8" destOrd="0" presId="urn:microsoft.com/office/officeart/2005/8/layout/cycle2"/>
    <dgm:cxn modelId="{AA6E7F95-7DD4-6E4A-A9AF-AB2392C97C67}" type="presParOf" srcId="{4BFCD6A8-DD33-6C49-927F-61B181E9AE3D}" destId="{8907D962-BE56-E142-8160-6EFBF28BE59F}" srcOrd="9" destOrd="0" presId="urn:microsoft.com/office/officeart/2005/8/layout/cycle2"/>
    <dgm:cxn modelId="{FEEB970D-F919-DD46-BCAD-471AC7E8876F}" type="presParOf" srcId="{8907D962-BE56-E142-8160-6EFBF28BE59F}" destId="{ED2D2DF2-0427-A44A-A81D-7D579FC29AC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6A13C1-8A04-2749-AC3F-A8B0DFEE5F83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032318E5-5E83-C24C-9AA8-91D765C15580}">
      <dgm:prSet phldrT="[Text]"/>
      <dgm:spPr/>
      <dgm:t>
        <a:bodyPr/>
        <a:lstStyle/>
        <a:p>
          <a:r>
            <a:rPr lang="sv-SE" dirty="0"/>
            <a:t>Aldrig spela samma låt flera gånger</a:t>
          </a:r>
        </a:p>
      </dgm:t>
    </dgm:pt>
    <dgm:pt modelId="{0D049319-8402-A144-9A7B-3CC0B3B97535}" type="parTrans" cxnId="{19062836-2886-3140-A60A-0AB01B64967C}">
      <dgm:prSet/>
      <dgm:spPr/>
      <dgm:t>
        <a:bodyPr/>
        <a:lstStyle/>
        <a:p>
          <a:endParaRPr lang="sv-SE"/>
        </a:p>
      </dgm:t>
    </dgm:pt>
    <dgm:pt modelId="{341E6EE0-DBF6-4B4C-A5A8-1D7D250F29BC}" type="sibTrans" cxnId="{19062836-2886-3140-A60A-0AB01B64967C}">
      <dgm:prSet/>
      <dgm:spPr/>
      <dgm:t>
        <a:bodyPr/>
        <a:lstStyle/>
        <a:p>
          <a:endParaRPr lang="sv-SE"/>
        </a:p>
      </dgm:t>
    </dgm:pt>
    <dgm:pt modelId="{92C8B4CE-95BB-7841-BB67-067EC653C1F7}">
      <dgm:prSet phldrT="[Text]"/>
      <dgm:spPr/>
      <dgm:t>
        <a:bodyPr/>
        <a:lstStyle/>
        <a:p>
          <a:r>
            <a:rPr lang="sv-SE" dirty="0"/>
            <a:t>Starta låten i sticket eller liknande – rätt tid i låten</a:t>
          </a:r>
        </a:p>
      </dgm:t>
    </dgm:pt>
    <dgm:pt modelId="{EA449B42-92D2-6145-A22A-FF390F45F613}" type="parTrans" cxnId="{6B4CDAD7-DF89-3E4B-99FB-94979A13420F}">
      <dgm:prSet/>
      <dgm:spPr/>
      <dgm:t>
        <a:bodyPr/>
        <a:lstStyle/>
        <a:p>
          <a:endParaRPr lang="sv-SE"/>
        </a:p>
      </dgm:t>
    </dgm:pt>
    <dgm:pt modelId="{920C4DCE-B2FE-FF4E-8934-F134A248D1D8}" type="sibTrans" cxnId="{6B4CDAD7-DF89-3E4B-99FB-94979A13420F}">
      <dgm:prSet/>
      <dgm:spPr/>
      <dgm:t>
        <a:bodyPr/>
        <a:lstStyle/>
        <a:p>
          <a:endParaRPr lang="sv-SE"/>
        </a:p>
      </dgm:t>
    </dgm:pt>
    <dgm:pt modelId="{1A1ABE37-94BE-154C-872A-B36ED6E56AF9}">
      <dgm:prSet phldrT="[Text]"/>
      <dgm:spPr/>
      <dgm:t>
        <a:bodyPr/>
        <a:lstStyle/>
        <a:p>
          <a:r>
            <a:rPr lang="sv-SE" dirty="0"/>
            <a:t>Starta rätt låt vid rätt tillfälle</a:t>
          </a:r>
        </a:p>
      </dgm:t>
    </dgm:pt>
    <dgm:pt modelId="{27C86E56-61BE-1142-8BC8-A4CC7F914AAE}" type="parTrans" cxnId="{0D5495CB-6DE5-914C-A66B-DD71E127FEE3}">
      <dgm:prSet/>
      <dgm:spPr/>
      <dgm:t>
        <a:bodyPr/>
        <a:lstStyle/>
        <a:p>
          <a:endParaRPr lang="sv-SE"/>
        </a:p>
      </dgm:t>
    </dgm:pt>
    <dgm:pt modelId="{4AC49250-9974-A34A-A578-10B9B0007A05}" type="sibTrans" cxnId="{0D5495CB-6DE5-914C-A66B-DD71E127FEE3}">
      <dgm:prSet/>
      <dgm:spPr/>
      <dgm:t>
        <a:bodyPr/>
        <a:lstStyle/>
        <a:p>
          <a:endParaRPr lang="sv-SE"/>
        </a:p>
      </dgm:t>
    </dgm:pt>
    <dgm:pt modelId="{5B5DCA2B-1546-DD4A-A639-3F770CDE2ECE}" type="pres">
      <dgm:prSet presAssocID="{CD6A13C1-8A04-2749-AC3F-A8B0DFEE5F83}" presName="linearFlow" presStyleCnt="0">
        <dgm:presLayoutVars>
          <dgm:dir/>
          <dgm:resizeHandles val="exact"/>
        </dgm:presLayoutVars>
      </dgm:prSet>
      <dgm:spPr/>
    </dgm:pt>
    <dgm:pt modelId="{BB8E03BA-34B2-D341-9EF3-D091CAF1E0B4}" type="pres">
      <dgm:prSet presAssocID="{032318E5-5E83-C24C-9AA8-91D765C15580}" presName="composite" presStyleCnt="0"/>
      <dgm:spPr/>
    </dgm:pt>
    <dgm:pt modelId="{EA81BB6C-09A3-3B43-9E8B-88EFFD7DF173}" type="pres">
      <dgm:prSet presAssocID="{032318E5-5E83-C24C-9AA8-91D765C15580}" presName="imgShp" presStyleLbl="fgImgPlace1" presStyleIdx="0" presStyleCnt="3"/>
      <dgm:spPr/>
    </dgm:pt>
    <dgm:pt modelId="{CEDF945D-5232-8D41-A9E5-15ABB0AADCC5}" type="pres">
      <dgm:prSet presAssocID="{032318E5-5E83-C24C-9AA8-91D765C15580}" presName="txShp" presStyleLbl="node1" presStyleIdx="0" presStyleCnt="3">
        <dgm:presLayoutVars>
          <dgm:bulletEnabled val="1"/>
        </dgm:presLayoutVars>
      </dgm:prSet>
      <dgm:spPr/>
    </dgm:pt>
    <dgm:pt modelId="{7CEF0492-7E51-8A43-A1B3-421B7A20C6B7}" type="pres">
      <dgm:prSet presAssocID="{341E6EE0-DBF6-4B4C-A5A8-1D7D250F29BC}" presName="spacing" presStyleCnt="0"/>
      <dgm:spPr/>
    </dgm:pt>
    <dgm:pt modelId="{D00FB56D-94F5-0A4B-8DCE-59F34A8CC78B}" type="pres">
      <dgm:prSet presAssocID="{92C8B4CE-95BB-7841-BB67-067EC653C1F7}" presName="composite" presStyleCnt="0"/>
      <dgm:spPr/>
    </dgm:pt>
    <dgm:pt modelId="{4C28E19F-1C6A-0A44-8B39-40F1754A108C}" type="pres">
      <dgm:prSet presAssocID="{92C8B4CE-95BB-7841-BB67-067EC653C1F7}" presName="imgShp" presStyleLbl="fgImgPlace1" presStyleIdx="1" presStyleCnt="3"/>
      <dgm:spPr/>
    </dgm:pt>
    <dgm:pt modelId="{903799BD-66A9-2649-A58A-400961FB41AA}" type="pres">
      <dgm:prSet presAssocID="{92C8B4CE-95BB-7841-BB67-067EC653C1F7}" presName="txShp" presStyleLbl="node1" presStyleIdx="1" presStyleCnt="3">
        <dgm:presLayoutVars>
          <dgm:bulletEnabled val="1"/>
        </dgm:presLayoutVars>
      </dgm:prSet>
      <dgm:spPr/>
    </dgm:pt>
    <dgm:pt modelId="{849C3418-D49D-AF4D-9C9D-116C361EA130}" type="pres">
      <dgm:prSet presAssocID="{920C4DCE-B2FE-FF4E-8934-F134A248D1D8}" presName="spacing" presStyleCnt="0"/>
      <dgm:spPr/>
    </dgm:pt>
    <dgm:pt modelId="{198C9F3F-ABD0-5A4C-A792-FBC7311B44A8}" type="pres">
      <dgm:prSet presAssocID="{1A1ABE37-94BE-154C-872A-B36ED6E56AF9}" presName="composite" presStyleCnt="0"/>
      <dgm:spPr/>
    </dgm:pt>
    <dgm:pt modelId="{A52C952A-9F7B-944E-833F-89DBB3E4522D}" type="pres">
      <dgm:prSet presAssocID="{1A1ABE37-94BE-154C-872A-B36ED6E56AF9}" presName="imgShp" presStyleLbl="fgImgPlace1" presStyleIdx="2" presStyleCnt="3"/>
      <dgm:spPr/>
    </dgm:pt>
    <dgm:pt modelId="{EEAA6867-CE85-5544-9E2D-822D49BAF2DD}" type="pres">
      <dgm:prSet presAssocID="{1A1ABE37-94BE-154C-872A-B36ED6E56AF9}" presName="txShp" presStyleLbl="node1" presStyleIdx="2" presStyleCnt="3">
        <dgm:presLayoutVars>
          <dgm:bulletEnabled val="1"/>
        </dgm:presLayoutVars>
      </dgm:prSet>
      <dgm:spPr/>
    </dgm:pt>
  </dgm:ptLst>
  <dgm:cxnLst>
    <dgm:cxn modelId="{19062836-2886-3140-A60A-0AB01B64967C}" srcId="{CD6A13C1-8A04-2749-AC3F-A8B0DFEE5F83}" destId="{032318E5-5E83-C24C-9AA8-91D765C15580}" srcOrd="0" destOrd="0" parTransId="{0D049319-8402-A144-9A7B-3CC0B3B97535}" sibTransId="{341E6EE0-DBF6-4B4C-A5A8-1D7D250F29BC}"/>
    <dgm:cxn modelId="{4930D657-2B85-6646-AC3E-777BBE92C215}" type="presOf" srcId="{1A1ABE37-94BE-154C-872A-B36ED6E56AF9}" destId="{EEAA6867-CE85-5544-9E2D-822D49BAF2DD}" srcOrd="0" destOrd="0" presId="urn:microsoft.com/office/officeart/2005/8/layout/vList3"/>
    <dgm:cxn modelId="{9F987F71-5059-6742-B9E4-721129042AA3}" type="presOf" srcId="{CD6A13C1-8A04-2749-AC3F-A8B0DFEE5F83}" destId="{5B5DCA2B-1546-DD4A-A639-3F770CDE2ECE}" srcOrd="0" destOrd="0" presId="urn:microsoft.com/office/officeart/2005/8/layout/vList3"/>
    <dgm:cxn modelId="{E7893988-49DD-6449-8CA3-334579BF8E6B}" type="presOf" srcId="{92C8B4CE-95BB-7841-BB67-067EC653C1F7}" destId="{903799BD-66A9-2649-A58A-400961FB41AA}" srcOrd="0" destOrd="0" presId="urn:microsoft.com/office/officeart/2005/8/layout/vList3"/>
    <dgm:cxn modelId="{0D5495CB-6DE5-914C-A66B-DD71E127FEE3}" srcId="{CD6A13C1-8A04-2749-AC3F-A8B0DFEE5F83}" destId="{1A1ABE37-94BE-154C-872A-B36ED6E56AF9}" srcOrd="2" destOrd="0" parTransId="{27C86E56-61BE-1142-8BC8-A4CC7F914AAE}" sibTransId="{4AC49250-9974-A34A-A578-10B9B0007A05}"/>
    <dgm:cxn modelId="{CBA242CC-8EF4-2E4A-8A45-53300BB1A087}" type="presOf" srcId="{032318E5-5E83-C24C-9AA8-91D765C15580}" destId="{CEDF945D-5232-8D41-A9E5-15ABB0AADCC5}" srcOrd="0" destOrd="0" presId="urn:microsoft.com/office/officeart/2005/8/layout/vList3"/>
    <dgm:cxn modelId="{6B4CDAD7-DF89-3E4B-99FB-94979A13420F}" srcId="{CD6A13C1-8A04-2749-AC3F-A8B0DFEE5F83}" destId="{92C8B4CE-95BB-7841-BB67-067EC653C1F7}" srcOrd="1" destOrd="0" parTransId="{EA449B42-92D2-6145-A22A-FF390F45F613}" sibTransId="{920C4DCE-B2FE-FF4E-8934-F134A248D1D8}"/>
    <dgm:cxn modelId="{65635E5C-E852-574E-953B-0117A0D1FAB9}" type="presParOf" srcId="{5B5DCA2B-1546-DD4A-A639-3F770CDE2ECE}" destId="{BB8E03BA-34B2-D341-9EF3-D091CAF1E0B4}" srcOrd="0" destOrd="0" presId="urn:microsoft.com/office/officeart/2005/8/layout/vList3"/>
    <dgm:cxn modelId="{EACE36F4-3099-414C-970E-690378BF0B43}" type="presParOf" srcId="{BB8E03BA-34B2-D341-9EF3-D091CAF1E0B4}" destId="{EA81BB6C-09A3-3B43-9E8B-88EFFD7DF173}" srcOrd="0" destOrd="0" presId="urn:microsoft.com/office/officeart/2005/8/layout/vList3"/>
    <dgm:cxn modelId="{C52B4CA8-E7B5-DC46-8968-18B344117B1B}" type="presParOf" srcId="{BB8E03BA-34B2-D341-9EF3-D091CAF1E0B4}" destId="{CEDF945D-5232-8D41-A9E5-15ABB0AADCC5}" srcOrd="1" destOrd="0" presId="urn:microsoft.com/office/officeart/2005/8/layout/vList3"/>
    <dgm:cxn modelId="{AA3221B9-DAD1-C64C-B161-2385CB5277E5}" type="presParOf" srcId="{5B5DCA2B-1546-DD4A-A639-3F770CDE2ECE}" destId="{7CEF0492-7E51-8A43-A1B3-421B7A20C6B7}" srcOrd="1" destOrd="0" presId="urn:microsoft.com/office/officeart/2005/8/layout/vList3"/>
    <dgm:cxn modelId="{EB93CA59-764A-804F-B385-27A816F4E770}" type="presParOf" srcId="{5B5DCA2B-1546-DD4A-A639-3F770CDE2ECE}" destId="{D00FB56D-94F5-0A4B-8DCE-59F34A8CC78B}" srcOrd="2" destOrd="0" presId="urn:microsoft.com/office/officeart/2005/8/layout/vList3"/>
    <dgm:cxn modelId="{E9A0AE81-EFAA-A747-BC04-98BB32E4661D}" type="presParOf" srcId="{D00FB56D-94F5-0A4B-8DCE-59F34A8CC78B}" destId="{4C28E19F-1C6A-0A44-8B39-40F1754A108C}" srcOrd="0" destOrd="0" presId="urn:microsoft.com/office/officeart/2005/8/layout/vList3"/>
    <dgm:cxn modelId="{FFFA8066-0218-9043-82E4-B4B7DFCFC31A}" type="presParOf" srcId="{D00FB56D-94F5-0A4B-8DCE-59F34A8CC78B}" destId="{903799BD-66A9-2649-A58A-400961FB41AA}" srcOrd="1" destOrd="0" presId="urn:microsoft.com/office/officeart/2005/8/layout/vList3"/>
    <dgm:cxn modelId="{1FB0E0C7-E5DF-2241-B4A9-AED3E998C780}" type="presParOf" srcId="{5B5DCA2B-1546-DD4A-A639-3F770CDE2ECE}" destId="{849C3418-D49D-AF4D-9C9D-116C361EA130}" srcOrd="3" destOrd="0" presId="urn:microsoft.com/office/officeart/2005/8/layout/vList3"/>
    <dgm:cxn modelId="{4FD20DF2-93A7-D649-AB6D-CA2904599268}" type="presParOf" srcId="{5B5DCA2B-1546-DD4A-A639-3F770CDE2ECE}" destId="{198C9F3F-ABD0-5A4C-A792-FBC7311B44A8}" srcOrd="4" destOrd="0" presId="urn:microsoft.com/office/officeart/2005/8/layout/vList3"/>
    <dgm:cxn modelId="{0BE6881D-E35E-4143-A554-4AAE8F53C700}" type="presParOf" srcId="{198C9F3F-ABD0-5A4C-A792-FBC7311B44A8}" destId="{A52C952A-9F7B-944E-833F-89DBB3E4522D}" srcOrd="0" destOrd="0" presId="urn:microsoft.com/office/officeart/2005/8/layout/vList3"/>
    <dgm:cxn modelId="{801FD0C9-7824-C04F-8CF3-7C6591457B03}" type="presParOf" srcId="{198C9F3F-ABD0-5A4C-A792-FBC7311B44A8}" destId="{EEAA6867-CE85-5544-9E2D-822D49BAF2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F513F-87CB-F542-9A2C-FA94A1FFAFA7}">
      <dsp:nvSpPr>
        <dsp:cNvPr id="0" name=""/>
        <dsp:cNvSpPr/>
      </dsp:nvSpPr>
      <dsp:spPr>
        <a:xfrm>
          <a:off x="1878226" y="606"/>
          <a:ext cx="1447240" cy="1222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 err="1"/>
            <a:t>Uppvärmn-ing</a:t>
          </a:r>
          <a:r>
            <a:rPr lang="sv-SE" sz="1400" kern="1200" dirty="0"/>
            <a:t> spelare på is</a:t>
          </a:r>
        </a:p>
      </dsp:txBody>
      <dsp:txXfrm>
        <a:off x="2090169" y="179587"/>
        <a:ext cx="1023354" cy="864194"/>
      </dsp:txXfrm>
    </dsp:sp>
    <dsp:sp modelId="{70410FB5-F201-C245-BBED-88E9F22656E0}">
      <dsp:nvSpPr>
        <dsp:cNvPr id="0" name=""/>
        <dsp:cNvSpPr/>
      </dsp:nvSpPr>
      <dsp:spPr>
        <a:xfrm rot="2160000">
          <a:off x="3219965" y="959703"/>
          <a:ext cx="289502" cy="412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/>
        </a:p>
      </dsp:txBody>
      <dsp:txXfrm>
        <a:off x="3228259" y="1016673"/>
        <a:ext cx="202651" cy="247487"/>
      </dsp:txXfrm>
    </dsp:sp>
    <dsp:sp modelId="{E487350C-1166-C645-B946-E56162957FB4}">
      <dsp:nvSpPr>
        <dsp:cNvPr id="0" name=""/>
        <dsp:cNvSpPr/>
      </dsp:nvSpPr>
      <dsp:spPr>
        <a:xfrm>
          <a:off x="3475595" y="1079396"/>
          <a:ext cx="1222156" cy="1222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Musik som får igång publiken</a:t>
          </a:r>
        </a:p>
      </dsp:txBody>
      <dsp:txXfrm>
        <a:off x="3654576" y="1258377"/>
        <a:ext cx="864194" cy="864194"/>
      </dsp:txXfrm>
    </dsp:sp>
    <dsp:sp modelId="{696BA700-F7AB-354B-8649-98D31CFBD405}">
      <dsp:nvSpPr>
        <dsp:cNvPr id="0" name=""/>
        <dsp:cNvSpPr/>
      </dsp:nvSpPr>
      <dsp:spPr>
        <a:xfrm rot="6480000">
          <a:off x="3643443" y="2348247"/>
          <a:ext cx="324991" cy="412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/>
        </a:p>
      </dsp:txBody>
      <dsp:txXfrm rot="10800000">
        <a:off x="3707256" y="2384379"/>
        <a:ext cx="227494" cy="247487"/>
      </dsp:txXfrm>
    </dsp:sp>
    <dsp:sp modelId="{B98F8072-7E7B-D04F-80BA-85E4B589001D}">
      <dsp:nvSpPr>
        <dsp:cNvPr id="0" name=""/>
        <dsp:cNvSpPr/>
      </dsp:nvSpPr>
      <dsp:spPr>
        <a:xfrm>
          <a:off x="2908441" y="2824915"/>
          <a:ext cx="1222156" cy="1222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Publik som får igång spelarna</a:t>
          </a:r>
        </a:p>
      </dsp:txBody>
      <dsp:txXfrm>
        <a:off x="3087422" y="3003896"/>
        <a:ext cx="864194" cy="864194"/>
      </dsp:txXfrm>
    </dsp:sp>
    <dsp:sp modelId="{E340CB64-F2C1-6741-AF14-6DE4CF506F41}">
      <dsp:nvSpPr>
        <dsp:cNvPr id="0" name=""/>
        <dsp:cNvSpPr/>
      </dsp:nvSpPr>
      <dsp:spPr>
        <a:xfrm rot="10800000">
          <a:off x="2448548" y="3229754"/>
          <a:ext cx="324991" cy="412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/>
        </a:p>
      </dsp:txBody>
      <dsp:txXfrm rot="10800000">
        <a:off x="2546045" y="3312249"/>
        <a:ext cx="227494" cy="247487"/>
      </dsp:txXfrm>
    </dsp:sp>
    <dsp:sp modelId="{9B6C4E49-7A8A-AC45-B526-651BFCDA8F33}">
      <dsp:nvSpPr>
        <dsp:cNvPr id="0" name=""/>
        <dsp:cNvSpPr/>
      </dsp:nvSpPr>
      <dsp:spPr>
        <a:xfrm>
          <a:off x="1073094" y="2824915"/>
          <a:ext cx="1222156" cy="1222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Spelare triggar publiken</a:t>
          </a:r>
        </a:p>
      </dsp:txBody>
      <dsp:txXfrm>
        <a:off x="1252075" y="3003896"/>
        <a:ext cx="864194" cy="864194"/>
      </dsp:txXfrm>
    </dsp:sp>
    <dsp:sp modelId="{40B7AA1D-E21D-EE41-904A-F148A801C390}">
      <dsp:nvSpPr>
        <dsp:cNvPr id="0" name=""/>
        <dsp:cNvSpPr/>
      </dsp:nvSpPr>
      <dsp:spPr>
        <a:xfrm rot="15120000">
          <a:off x="1240943" y="2365742"/>
          <a:ext cx="324991" cy="412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/>
        </a:p>
      </dsp:txBody>
      <dsp:txXfrm rot="10800000">
        <a:off x="1304756" y="2494600"/>
        <a:ext cx="227494" cy="247487"/>
      </dsp:txXfrm>
    </dsp:sp>
    <dsp:sp modelId="{1E84277C-FF92-B543-8BCB-92FBF517E795}">
      <dsp:nvSpPr>
        <dsp:cNvPr id="0" name=""/>
        <dsp:cNvSpPr/>
      </dsp:nvSpPr>
      <dsp:spPr>
        <a:xfrm>
          <a:off x="505941" y="1079396"/>
          <a:ext cx="1222156" cy="1222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Musik som lyfter publiken igen</a:t>
          </a:r>
        </a:p>
      </dsp:txBody>
      <dsp:txXfrm>
        <a:off x="684922" y="1258377"/>
        <a:ext cx="864194" cy="864194"/>
      </dsp:txXfrm>
    </dsp:sp>
    <dsp:sp modelId="{8907D962-BE56-E142-8160-6EFBF28BE59F}">
      <dsp:nvSpPr>
        <dsp:cNvPr id="0" name=""/>
        <dsp:cNvSpPr/>
      </dsp:nvSpPr>
      <dsp:spPr>
        <a:xfrm rot="19440000">
          <a:off x="1680967" y="969335"/>
          <a:ext cx="289502" cy="412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/>
        </a:p>
      </dsp:txBody>
      <dsp:txXfrm>
        <a:off x="1689261" y="1077355"/>
        <a:ext cx="202651" cy="247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F945D-5232-8D41-A9E5-15ABB0AADCC5}">
      <dsp:nvSpPr>
        <dsp:cNvPr id="0" name=""/>
        <dsp:cNvSpPr/>
      </dsp:nvSpPr>
      <dsp:spPr>
        <a:xfrm rot="10800000">
          <a:off x="1154462" y="2366"/>
          <a:ext cx="3459925" cy="11319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14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dirty="0"/>
            <a:t>Aldrig spela samma låt flera gånger</a:t>
          </a:r>
        </a:p>
      </dsp:txBody>
      <dsp:txXfrm rot="10800000">
        <a:off x="1437439" y="2366"/>
        <a:ext cx="3176948" cy="1131909"/>
      </dsp:txXfrm>
    </dsp:sp>
    <dsp:sp modelId="{EA81BB6C-09A3-3B43-9E8B-88EFFD7DF173}">
      <dsp:nvSpPr>
        <dsp:cNvPr id="0" name=""/>
        <dsp:cNvSpPr/>
      </dsp:nvSpPr>
      <dsp:spPr>
        <a:xfrm>
          <a:off x="588507" y="2366"/>
          <a:ext cx="1131909" cy="11319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799BD-66A9-2649-A58A-400961FB41AA}">
      <dsp:nvSpPr>
        <dsp:cNvPr id="0" name=""/>
        <dsp:cNvSpPr/>
      </dsp:nvSpPr>
      <dsp:spPr>
        <a:xfrm rot="10800000">
          <a:off x="1154462" y="1472159"/>
          <a:ext cx="3459925" cy="11319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14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dirty="0"/>
            <a:t>Starta låten i sticket eller liknande – rätt tid i låten</a:t>
          </a:r>
        </a:p>
      </dsp:txBody>
      <dsp:txXfrm rot="10800000">
        <a:off x="1437439" y="1472159"/>
        <a:ext cx="3176948" cy="1131909"/>
      </dsp:txXfrm>
    </dsp:sp>
    <dsp:sp modelId="{4C28E19F-1C6A-0A44-8B39-40F1754A108C}">
      <dsp:nvSpPr>
        <dsp:cNvPr id="0" name=""/>
        <dsp:cNvSpPr/>
      </dsp:nvSpPr>
      <dsp:spPr>
        <a:xfrm>
          <a:off x="588507" y="1472159"/>
          <a:ext cx="1131909" cy="11319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A6867-CE85-5544-9E2D-822D49BAF2DD}">
      <dsp:nvSpPr>
        <dsp:cNvPr id="0" name=""/>
        <dsp:cNvSpPr/>
      </dsp:nvSpPr>
      <dsp:spPr>
        <a:xfrm rot="10800000">
          <a:off x="1154462" y="2941952"/>
          <a:ext cx="3459925" cy="11319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14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dirty="0"/>
            <a:t>Starta rätt låt vid rätt tillfälle</a:t>
          </a:r>
        </a:p>
      </dsp:txBody>
      <dsp:txXfrm rot="10800000">
        <a:off x="1437439" y="2941952"/>
        <a:ext cx="3176948" cy="1131909"/>
      </dsp:txXfrm>
    </dsp:sp>
    <dsp:sp modelId="{A52C952A-9F7B-944E-833F-89DBB3E4522D}">
      <dsp:nvSpPr>
        <dsp:cNvPr id="0" name=""/>
        <dsp:cNvSpPr/>
      </dsp:nvSpPr>
      <dsp:spPr>
        <a:xfrm>
          <a:off x="588507" y="2941952"/>
          <a:ext cx="1131909" cy="11319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0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9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4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9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1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0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2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3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1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10/29/21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8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.emf"/><Relationship Id="rId5" Type="http://schemas.openxmlformats.org/officeDocument/2006/relationships/diagramColors" Target="../diagrams/colors2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2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CA04B69-007A-E94A-99F4-DF00EE142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4762" y="0"/>
            <a:ext cx="9484795" cy="2075935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sv-SE" sz="4600" dirty="0"/>
              <a:t>Varför och för vem spelar vi musik under matcher?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E85C5B2-778A-3C41-A00D-B137BB544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191" y="-1201264"/>
            <a:ext cx="4007456" cy="566471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3BE6EF5-8916-D047-81BE-D2D0462B638C}"/>
              </a:ext>
            </a:extLst>
          </p:cNvPr>
          <p:cNvSpPr txBox="1"/>
          <p:nvPr/>
        </p:nvSpPr>
        <p:spPr>
          <a:xfrm>
            <a:off x="4953116" y="1708933"/>
            <a:ext cx="68085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Det är en bra fråga att ställa sig.</a:t>
            </a:r>
          </a:p>
          <a:p>
            <a:r>
              <a:rPr lang="sv-SE" dirty="0"/>
              <a:t>Se det som ett kretslopp med viss uppvärmning.</a:t>
            </a:r>
          </a:p>
          <a:p>
            <a:endParaRPr lang="sv-SE" dirty="0"/>
          </a:p>
          <a:p>
            <a:pPr marL="342900" indent="-342900">
              <a:buAutoNum type="arabicPeriod"/>
            </a:pPr>
            <a:r>
              <a:rPr lang="sv-SE" dirty="0"/>
              <a:t>Spelarna taggar till i omklädningsrummet med egen musik, kanske inte alla lagen – men det bör ju fixas till!  ;)</a:t>
            </a:r>
            <a:br>
              <a:rPr lang="sv-SE" dirty="0"/>
            </a:br>
            <a:endParaRPr lang="sv-SE" dirty="0"/>
          </a:p>
          <a:p>
            <a:pPr marL="342900" indent="-342900">
              <a:buAutoNum type="arabicPeriod"/>
            </a:pPr>
            <a:r>
              <a:rPr lang="sv-SE" dirty="0"/>
              <a:t>När spelarna kommer in på isen för uppvärmning så är det bra att spela musik som de taggar till av, dvs musik de gillar.</a:t>
            </a:r>
            <a:br>
              <a:rPr lang="sv-SE" dirty="0"/>
            </a:br>
            <a:endParaRPr lang="sv-SE" dirty="0"/>
          </a:p>
          <a:p>
            <a:pPr marL="342900" indent="-342900">
              <a:buAutoNum type="arabicPeriod"/>
            </a:pPr>
            <a:r>
              <a:rPr lang="sv-SE" dirty="0"/>
              <a:t>När matchen har börjat bör musiken skifta fokus till de som sitter på läktaren, publiken ska tända till av musiken under avblåsningarna. Därmed bör en blandning av olika musikgenrer spelas – men i princip gammal och ny </a:t>
            </a:r>
            <a:r>
              <a:rPr lang="sv-SE" dirty="0" err="1"/>
              <a:t>hitmusik</a:t>
            </a:r>
            <a:r>
              <a:rPr lang="sv-SE" dirty="0"/>
              <a:t> går alltid hem bland den breda massan.</a:t>
            </a:r>
            <a:br>
              <a:rPr lang="sv-SE" dirty="0"/>
            </a:br>
            <a:endParaRPr lang="sv-SE" dirty="0"/>
          </a:p>
          <a:p>
            <a:pPr marL="342900" indent="-342900">
              <a:buAutoNum type="arabicPeriod"/>
            </a:pPr>
            <a:r>
              <a:rPr lang="sv-SE" dirty="0"/>
              <a:t>Publiken taggar därmed till för att lyfta spelarna på isen</a:t>
            </a:r>
            <a:br>
              <a:rPr lang="sv-SE" dirty="0"/>
            </a:br>
            <a:endParaRPr lang="sv-SE" dirty="0"/>
          </a:p>
          <a:p>
            <a:pPr marL="342900" indent="-342900">
              <a:buAutoNum type="arabicPeriod"/>
            </a:pPr>
            <a:r>
              <a:rPr lang="sv-SE" dirty="0"/>
              <a:t>Mission </a:t>
            </a:r>
            <a:r>
              <a:rPr lang="sv-SE" dirty="0" err="1"/>
              <a:t>Accomplished</a:t>
            </a:r>
            <a:r>
              <a:rPr lang="sv-SE" dirty="0"/>
              <a:t>! 😃 🙌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4247A72-F2D8-4E42-AD02-E8F182E86E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4624380"/>
              </p:ext>
            </p:extLst>
          </p:nvPr>
        </p:nvGraphicFramePr>
        <p:xfrm>
          <a:off x="84998" y="2587900"/>
          <a:ext cx="5203693" cy="4047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llips 7">
            <a:extLst>
              <a:ext uri="{FF2B5EF4-FFF2-40B4-BE49-F238E27FC236}">
                <a16:creationId xmlns:a16="http://schemas.microsoft.com/office/drawing/2014/main" id="{7D0AC088-EF31-774D-A29A-FDB8E363A997}"/>
              </a:ext>
            </a:extLst>
          </p:cNvPr>
          <p:cNvSpPr/>
          <p:nvPr/>
        </p:nvSpPr>
        <p:spPr>
          <a:xfrm>
            <a:off x="2686844" y="1103452"/>
            <a:ext cx="1210962" cy="121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Spelare laddar innan is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5EEC2A93-BC67-4C46-B0C8-082DC575930E}"/>
              </a:ext>
            </a:extLst>
          </p:cNvPr>
          <p:cNvGrpSpPr/>
          <p:nvPr/>
        </p:nvGrpSpPr>
        <p:grpSpPr>
          <a:xfrm rot="4570870">
            <a:off x="2854939" y="2270450"/>
            <a:ext cx="324991" cy="412477"/>
            <a:chOff x="3174323" y="939434"/>
            <a:chExt cx="324991" cy="412477"/>
          </a:xfrm>
        </p:grpSpPr>
        <p:sp>
          <p:nvSpPr>
            <p:cNvPr id="12" name="Höger 11">
              <a:extLst>
                <a:ext uri="{FF2B5EF4-FFF2-40B4-BE49-F238E27FC236}">
                  <a16:creationId xmlns:a16="http://schemas.microsoft.com/office/drawing/2014/main" id="{36F2A3D7-4D37-034D-ACF8-21B49CE29286}"/>
                </a:ext>
              </a:extLst>
            </p:cNvPr>
            <p:cNvSpPr/>
            <p:nvPr/>
          </p:nvSpPr>
          <p:spPr>
            <a:xfrm rot="2160000">
              <a:off x="3174323" y="939434"/>
              <a:ext cx="324991" cy="41247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Höger 4">
              <a:extLst>
                <a:ext uri="{FF2B5EF4-FFF2-40B4-BE49-F238E27FC236}">
                  <a16:creationId xmlns:a16="http://schemas.microsoft.com/office/drawing/2014/main" id="{DD0C754D-7E2F-A24B-B9E0-A699224BB08A}"/>
                </a:ext>
              </a:extLst>
            </p:cNvPr>
            <p:cNvSpPr txBox="1"/>
            <p:nvPr/>
          </p:nvSpPr>
          <p:spPr>
            <a:xfrm rot="2160000">
              <a:off x="3183633" y="993275"/>
              <a:ext cx="227494" cy="247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05851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56868E-1B15-6948-9DA8-ED7ABE8D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6514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Hur gör man en snygg produktion?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EC9BEB73-0F07-614A-9C93-F47F72310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932027"/>
              </p:ext>
            </p:extLst>
          </p:nvPr>
        </p:nvGraphicFramePr>
        <p:xfrm>
          <a:off x="3545009" y="1920492"/>
          <a:ext cx="5202896" cy="407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Bildobjekt 6">
            <a:extLst>
              <a:ext uri="{FF2B5EF4-FFF2-40B4-BE49-F238E27FC236}">
                <a16:creationId xmlns:a16="http://schemas.microsoft.com/office/drawing/2014/main" id="{2A63F757-C624-B442-8829-B3A2F30E45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24" b="98651" l="583" r="97250">
                        <a14:foregroundMark x1="60417" y1="1855" x2="39583" y2="1012"/>
                        <a14:foregroundMark x1="39583" y1="1012" x2="25417" y2="6577"/>
                        <a14:foregroundMark x1="25417" y1="6577" x2="12333" y2="17960"/>
                        <a14:foregroundMark x1="12333" y1="17960" x2="3750" y2="33474"/>
                        <a14:foregroundMark x1="3750" y1="33474" x2="1059" y2="53022"/>
                        <a14:foregroundMark x1="6877" y1="72803" x2="19917" y2="88786"/>
                        <a14:foregroundMark x1="19917" y1="88786" x2="24833" y2="92833"/>
                        <a14:foregroundMark x1="58500" y1="2445" x2="34833" y2="6239"/>
                        <a14:foregroundMark x1="34833" y1="6239" x2="48917" y2="6155"/>
                        <a14:foregroundMark x1="48917" y1="6155" x2="36583" y2="8094"/>
                        <a14:foregroundMark x1="36583" y1="8094" x2="53917" y2="9781"/>
                        <a14:foregroundMark x1="53917" y1="9781" x2="36750" y2="13491"/>
                        <a14:foregroundMark x1="36750" y1="13491" x2="57917" y2="16863"/>
                        <a14:foregroundMark x1="57917" y1="16863" x2="25833" y2="22091"/>
                        <a14:foregroundMark x1="25833" y1="22091" x2="67167" y2="25632"/>
                        <a14:foregroundMark x1="67167" y1="25632" x2="40667" y2="33137"/>
                        <a14:foregroundMark x1="40667" y1="33137" x2="76250" y2="36172"/>
                        <a14:foregroundMark x1="76250" y1="36172" x2="17750" y2="47133"/>
                        <a14:foregroundMark x1="17750" y1="47133" x2="55500" y2="48735"/>
                        <a14:foregroundMark x1="55500" y1="48735" x2="16917" y2="55565"/>
                        <a14:foregroundMark x1="16917" y1="55565" x2="35667" y2="58010"/>
                        <a14:foregroundMark x1="35667" y1="58010" x2="28917" y2="61804"/>
                        <a14:foregroundMark x1="28917" y1="61804" x2="52333" y2="65093"/>
                        <a14:foregroundMark x1="52333" y1="65093" x2="24917" y2="73524"/>
                        <a14:foregroundMark x1="24917" y1="73524" x2="52083" y2="73440"/>
                        <a14:foregroundMark x1="52083" y1="73440" x2="32833" y2="79174"/>
                        <a14:foregroundMark x1="32833" y1="79174" x2="44167" y2="80270"/>
                        <a14:foregroundMark x1="44167" y1="80270" x2="34833" y2="81788"/>
                        <a14:foregroundMark x1="34833" y1="81788" x2="75000" y2="75295"/>
                        <a14:foregroundMark x1="75000" y1="75295" x2="59833" y2="67960"/>
                        <a14:foregroundMark x1="59833" y1="67960" x2="68333" y2="58347"/>
                        <a14:foregroundMark x1="68333" y1="58347" x2="63500" y2="43255"/>
                        <a14:foregroundMark x1="63500" y1="43255" x2="64833" y2="34064"/>
                        <a14:foregroundMark x1="64833" y1="34064" x2="64083" y2="31872"/>
                        <a14:foregroundMark x1="27000" y1="7841" x2="35333" y2="4806"/>
                        <a14:foregroundMark x1="35333" y1="4806" x2="50083" y2="4300"/>
                        <a14:foregroundMark x1="50083" y1="4300" x2="71167" y2="6408"/>
                        <a14:foregroundMark x1="71167" y1="6408" x2="81000" y2="12057"/>
                        <a14:foregroundMark x1="81000" y1="12057" x2="93250" y2="27740"/>
                        <a14:foregroundMark x1="93250" y1="27740" x2="97833" y2="46627"/>
                        <a14:foregroundMark x1="97833" y1="46627" x2="95750" y2="72513"/>
                        <a14:foregroundMark x1="95750" y1="72513" x2="91750" y2="75717"/>
                        <a14:foregroundMark x1="74250" y1="7167" x2="51583" y2="2445"/>
                        <a14:foregroundMark x1="51583" y1="2445" x2="34417" y2="3204"/>
                        <a14:foregroundMark x1="34417" y1="3204" x2="27667" y2="6155"/>
                        <a14:foregroundMark x1="27667" y1="6155" x2="27333" y2="6577"/>
                        <a14:foregroundMark x1="66083" y1="3035" x2="41583" y2="1012"/>
                        <a14:foregroundMark x1="41583" y1="1012" x2="34500" y2="2024"/>
                        <a14:foregroundMark x1="34500" y1="2024" x2="31667" y2="3541"/>
                        <a14:foregroundMark x1="5833" y1="27740" x2="1417" y2="50590"/>
                        <a14:foregroundMark x1="1417" y1="50590" x2="2611" y2="57163"/>
                        <a14:foregroundMark x1="5660" y1="68344" x2="17000" y2="85666"/>
                        <a14:foregroundMark x1="17000" y1="85666" x2="21833" y2="90809"/>
                        <a14:foregroundMark x1="21833" y1="90809" x2="34333" y2="96796"/>
                        <a14:foregroundMark x1="34333" y1="96796" x2="50917" y2="99578"/>
                        <a14:foregroundMark x1="50917" y1="99578" x2="67667" y2="97133"/>
                        <a14:foregroundMark x1="67667" y1="97133" x2="82667" y2="87099"/>
                        <a14:foregroundMark x1="82667" y1="87099" x2="96417" y2="66610"/>
                        <a14:foregroundMark x1="96417" y1="66610" x2="97250" y2="62816"/>
                        <a14:foregroundMark x1="6833" y1="26644" x2="3500" y2="32968"/>
                        <a14:foregroundMark x1="3500" y1="32968" x2="833" y2="58938"/>
                        <a14:foregroundMark x1="401" y1="53202" x2="83" y2="48988"/>
                        <a14:foregroundMark x1="83" y1="48988" x2="998" y2="53039"/>
                        <a14:foregroundMark x1="7132" y1="73737" x2="18500" y2="86678"/>
                        <a14:foregroundMark x1="18500" y1="86678" x2="26750" y2="91062"/>
                        <a14:foregroundMark x1="26750" y1="91062" x2="16583" y2="88364"/>
                        <a14:foregroundMark x1="16583" y1="88364" x2="51917" y2="99157"/>
                        <a14:foregroundMark x1="51917" y1="99157" x2="69500" y2="94435"/>
                        <a14:foregroundMark x1="69500" y1="94435" x2="69833" y2="93676"/>
                        <a14:foregroundMark x1="37750" y1="95447" x2="44083" y2="98314"/>
                        <a14:foregroundMark x1="44083" y1="98314" x2="52250" y2="98904"/>
                        <a14:foregroundMark x1="52250" y1="98904" x2="60167" y2="98735"/>
                        <a14:foregroundMark x1="60167" y1="98735" x2="62250" y2="97133"/>
                        <a14:foregroundMark x1="7500" y1="26223" x2="3833" y2="32968"/>
                        <a14:foregroundMark x1="3833" y1="32968" x2="2667" y2="57504"/>
                        <a14:foregroundMark x1="6949" y1="73066" x2="7167" y2="73524"/>
                        <a14:foregroundMark x1="7167" y1="73524" x2="9167" y2="75717"/>
                        <a14:foregroundMark x1="3667" y1="33221" x2="721" y2="53114"/>
                        <a14:foregroundMark x1="10167" y1="19899" x2="7083" y2="26138"/>
                        <a14:foregroundMark x1="7083" y1="26138" x2="6250" y2="30691"/>
                        <a14:backgroundMark x1="1862" y1="35730" x2="1667" y2="36088"/>
                        <a14:backgroundMark x1="11917" y1="17285" x2="11721" y2="17644"/>
                        <a14:backgroundMark x1="1667" y1="36088" x2="1537" y2="37929"/>
                        <a14:backgroundMark x1="8068" y1="76952" x2="9250" y2="79680"/>
                        <a14:backgroundMark x1="9250" y1="79680" x2="7801" y2="76746"/>
                        <a14:backgroundMark x1="10620" y1="79857" x2="14417" y2="85329"/>
                        <a14:backgroundMark x1="14417" y1="85329" x2="15679" y2="86240"/>
                        <a14:backgroundMark x1="41736" y1="99345" x2="43250" y2="99831"/>
                        <a14:backgroundMark x1="43250" y1="99831" x2="3000" y2="99494"/>
                        <a14:backgroundMark x1="1070" y1="41080" x2="167" y2="13744"/>
                        <a14:backgroundMark x1="3000" y1="99494" x2="1871" y2="65305"/>
                        <a14:backgroundMark x1="167" y1="13744" x2="1667" y2="5228"/>
                        <a14:backgroundMark x1="1667" y1="5228" x2="8333" y2="84"/>
                        <a14:backgroundMark x1="8333" y1="84" x2="26083" y2="169"/>
                        <a14:backgroundMark x1="26083" y1="169" x2="35167" y2="0"/>
                        <a14:backgroundMark x1="35167" y1="0" x2="38447" y2="0"/>
                        <a14:backgroundMark x1="7333" y1="5649" x2="15917" y2="4469"/>
                        <a14:backgroundMark x1="15917" y1="4469" x2="5167" y2="12901"/>
                        <a14:backgroundMark x1="5167" y1="12901" x2="11917" y2="5228"/>
                        <a14:backgroundMark x1="11917" y1="5228" x2="6250" y2="11720"/>
                        <a14:backgroundMark x1="6250" y1="11720" x2="8667" y2="9949"/>
                        <a14:backgroundMark x1="84667" y1="6155" x2="91583" y2="12732"/>
                        <a14:backgroundMark x1="91583" y1="12732" x2="85250" y2="5734"/>
                        <a14:backgroundMark x1="85250" y1="5734" x2="92333" y2="8179"/>
                        <a14:backgroundMark x1="92333" y1="8179" x2="85250" y2="3457"/>
                        <a14:backgroundMark x1="85250" y1="3457" x2="90583" y2="9949"/>
                        <a14:backgroundMark x1="90583" y1="9949" x2="88583" y2="5987"/>
                        <a14:backgroundMark x1="917" y1="61804" x2="83" y2="53288"/>
                        <a14:backgroundMark x1="83" y1="53288" x2="5833" y2="74368"/>
                        <a14:backgroundMark x1="5833" y1="74368" x2="5667" y2="72681"/>
                        <a14:backgroundMark x1="5917" y1="72934" x2="5917" y2="729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2010" y="1941512"/>
            <a:ext cx="1120824" cy="110712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50A070F-FB97-E54C-83BB-299D651B26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24" b="98651" l="583" r="97250">
                        <a14:foregroundMark x1="60417" y1="1855" x2="39583" y2="1012"/>
                        <a14:foregroundMark x1="39583" y1="1012" x2="25417" y2="6577"/>
                        <a14:foregroundMark x1="25417" y1="6577" x2="12333" y2="17960"/>
                        <a14:foregroundMark x1="12333" y1="17960" x2="3750" y2="33474"/>
                        <a14:foregroundMark x1="3750" y1="33474" x2="1059" y2="53022"/>
                        <a14:foregroundMark x1="6877" y1="72803" x2="19917" y2="88786"/>
                        <a14:foregroundMark x1="19917" y1="88786" x2="24833" y2="92833"/>
                        <a14:foregroundMark x1="58500" y1="2445" x2="34833" y2="6239"/>
                        <a14:foregroundMark x1="34833" y1="6239" x2="48917" y2="6155"/>
                        <a14:foregroundMark x1="48917" y1="6155" x2="36583" y2="8094"/>
                        <a14:foregroundMark x1="36583" y1="8094" x2="53917" y2="9781"/>
                        <a14:foregroundMark x1="53917" y1="9781" x2="36750" y2="13491"/>
                        <a14:foregroundMark x1="36750" y1="13491" x2="57917" y2="16863"/>
                        <a14:foregroundMark x1="57917" y1="16863" x2="25833" y2="22091"/>
                        <a14:foregroundMark x1="25833" y1="22091" x2="67167" y2="25632"/>
                        <a14:foregroundMark x1="67167" y1="25632" x2="40667" y2="33137"/>
                        <a14:foregroundMark x1="40667" y1="33137" x2="76250" y2="36172"/>
                        <a14:foregroundMark x1="76250" y1="36172" x2="17750" y2="47133"/>
                        <a14:foregroundMark x1="17750" y1="47133" x2="55500" y2="48735"/>
                        <a14:foregroundMark x1="55500" y1="48735" x2="16917" y2="55565"/>
                        <a14:foregroundMark x1="16917" y1="55565" x2="35667" y2="58010"/>
                        <a14:foregroundMark x1="35667" y1="58010" x2="28917" y2="61804"/>
                        <a14:foregroundMark x1="28917" y1="61804" x2="52333" y2="65093"/>
                        <a14:foregroundMark x1="52333" y1="65093" x2="24917" y2="73524"/>
                        <a14:foregroundMark x1="24917" y1="73524" x2="52083" y2="73440"/>
                        <a14:foregroundMark x1="52083" y1="73440" x2="32833" y2="79174"/>
                        <a14:foregroundMark x1="32833" y1="79174" x2="44167" y2="80270"/>
                        <a14:foregroundMark x1="44167" y1="80270" x2="34833" y2="81788"/>
                        <a14:foregroundMark x1="34833" y1="81788" x2="75000" y2="75295"/>
                        <a14:foregroundMark x1="75000" y1="75295" x2="59833" y2="67960"/>
                        <a14:foregroundMark x1="59833" y1="67960" x2="68333" y2="58347"/>
                        <a14:foregroundMark x1="68333" y1="58347" x2="63500" y2="43255"/>
                        <a14:foregroundMark x1="63500" y1="43255" x2="64833" y2="34064"/>
                        <a14:foregroundMark x1="64833" y1="34064" x2="64083" y2="31872"/>
                        <a14:foregroundMark x1="27000" y1="7841" x2="35333" y2="4806"/>
                        <a14:foregroundMark x1="35333" y1="4806" x2="50083" y2="4300"/>
                        <a14:foregroundMark x1="50083" y1="4300" x2="71167" y2="6408"/>
                        <a14:foregroundMark x1="71167" y1="6408" x2="81000" y2="12057"/>
                        <a14:foregroundMark x1="81000" y1="12057" x2="93250" y2="27740"/>
                        <a14:foregroundMark x1="93250" y1="27740" x2="97833" y2="46627"/>
                        <a14:foregroundMark x1="97833" y1="46627" x2="95750" y2="72513"/>
                        <a14:foregroundMark x1="95750" y1="72513" x2="91750" y2="75717"/>
                        <a14:foregroundMark x1="74250" y1="7167" x2="51583" y2="2445"/>
                        <a14:foregroundMark x1="51583" y1="2445" x2="34417" y2="3204"/>
                        <a14:foregroundMark x1="34417" y1="3204" x2="27667" y2="6155"/>
                        <a14:foregroundMark x1="27667" y1="6155" x2="27333" y2="6577"/>
                        <a14:foregroundMark x1="66083" y1="3035" x2="41583" y2="1012"/>
                        <a14:foregroundMark x1="41583" y1="1012" x2="34500" y2="2024"/>
                        <a14:foregroundMark x1="34500" y1="2024" x2="31667" y2="3541"/>
                        <a14:foregroundMark x1="5833" y1="27740" x2="1417" y2="50590"/>
                        <a14:foregroundMark x1="1417" y1="50590" x2="2611" y2="57163"/>
                        <a14:foregroundMark x1="5660" y1="68344" x2="17000" y2="85666"/>
                        <a14:foregroundMark x1="17000" y1="85666" x2="21833" y2="90809"/>
                        <a14:foregroundMark x1="21833" y1="90809" x2="34333" y2="96796"/>
                        <a14:foregroundMark x1="34333" y1="96796" x2="50917" y2="99578"/>
                        <a14:foregroundMark x1="50917" y1="99578" x2="67667" y2="97133"/>
                        <a14:foregroundMark x1="67667" y1="97133" x2="82667" y2="87099"/>
                        <a14:foregroundMark x1="82667" y1="87099" x2="96417" y2="66610"/>
                        <a14:foregroundMark x1="96417" y1="66610" x2="97250" y2="62816"/>
                        <a14:foregroundMark x1="6833" y1="26644" x2="3500" y2="32968"/>
                        <a14:foregroundMark x1="3500" y1="32968" x2="833" y2="58938"/>
                        <a14:foregroundMark x1="401" y1="53202" x2="83" y2="48988"/>
                        <a14:foregroundMark x1="83" y1="48988" x2="998" y2="53039"/>
                        <a14:foregroundMark x1="7132" y1="73737" x2="18500" y2="86678"/>
                        <a14:foregroundMark x1="18500" y1="86678" x2="26750" y2="91062"/>
                        <a14:foregroundMark x1="26750" y1="91062" x2="16583" y2="88364"/>
                        <a14:foregroundMark x1="16583" y1="88364" x2="51917" y2="99157"/>
                        <a14:foregroundMark x1="51917" y1="99157" x2="69500" y2="94435"/>
                        <a14:foregroundMark x1="69500" y1="94435" x2="69833" y2="93676"/>
                        <a14:foregroundMark x1="37750" y1="95447" x2="44083" y2="98314"/>
                        <a14:foregroundMark x1="44083" y1="98314" x2="52250" y2="98904"/>
                        <a14:foregroundMark x1="52250" y1="98904" x2="60167" y2="98735"/>
                        <a14:foregroundMark x1="60167" y1="98735" x2="62250" y2="97133"/>
                        <a14:foregroundMark x1="7500" y1="26223" x2="3833" y2="32968"/>
                        <a14:foregroundMark x1="3833" y1="32968" x2="2667" y2="57504"/>
                        <a14:foregroundMark x1="6949" y1="73066" x2="7167" y2="73524"/>
                        <a14:foregroundMark x1="7167" y1="73524" x2="9167" y2="75717"/>
                        <a14:foregroundMark x1="3667" y1="33221" x2="721" y2="53114"/>
                        <a14:foregroundMark x1="10167" y1="19899" x2="7083" y2="26138"/>
                        <a14:foregroundMark x1="7083" y1="26138" x2="6250" y2="30691"/>
                        <a14:backgroundMark x1="1862" y1="35730" x2="1667" y2="36088"/>
                        <a14:backgroundMark x1="11917" y1="17285" x2="11721" y2="17644"/>
                        <a14:backgroundMark x1="1667" y1="36088" x2="1537" y2="37929"/>
                        <a14:backgroundMark x1="8068" y1="76952" x2="9250" y2="79680"/>
                        <a14:backgroundMark x1="9250" y1="79680" x2="7801" y2="76746"/>
                        <a14:backgroundMark x1="10620" y1="79857" x2="14417" y2="85329"/>
                        <a14:backgroundMark x1="14417" y1="85329" x2="15679" y2="86240"/>
                        <a14:backgroundMark x1="41736" y1="99345" x2="43250" y2="99831"/>
                        <a14:backgroundMark x1="43250" y1="99831" x2="3000" y2="99494"/>
                        <a14:backgroundMark x1="1070" y1="41080" x2="167" y2="13744"/>
                        <a14:backgroundMark x1="3000" y1="99494" x2="1871" y2="65305"/>
                        <a14:backgroundMark x1="167" y1="13744" x2="1667" y2="5228"/>
                        <a14:backgroundMark x1="1667" y1="5228" x2="8333" y2="84"/>
                        <a14:backgroundMark x1="8333" y1="84" x2="26083" y2="169"/>
                        <a14:backgroundMark x1="26083" y1="169" x2="35167" y2="0"/>
                        <a14:backgroundMark x1="35167" y1="0" x2="38447" y2="0"/>
                        <a14:backgroundMark x1="7333" y1="5649" x2="15917" y2="4469"/>
                        <a14:backgroundMark x1="15917" y1="4469" x2="5167" y2="12901"/>
                        <a14:backgroundMark x1="5167" y1="12901" x2="11917" y2="5228"/>
                        <a14:backgroundMark x1="11917" y1="5228" x2="6250" y2="11720"/>
                        <a14:backgroundMark x1="6250" y1="11720" x2="8667" y2="9949"/>
                        <a14:backgroundMark x1="84667" y1="6155" x2="91583" y2="12732"/>
                        <a14:backgroundMark x1="91583" y1="12732" x2="85250" y2="5734"/>
                        <a14:backgroundMark x1="85250" y1="5734" x2="92333" y2="8179"/>
                        <a14:backgroundMark x1="92333" y1="8179" x2="85250" y2="3457"/>
                        <a14:backgroundMark x1="85250" y1="3457" x2="90583" y2="9949"/>
                        <a14:backgroundMark x1="90583" y1="9949" x2="88583" y2="5987"/>
                        <a14:backgroundMark x1="917" y1="61804" x2="83" y2="53288"/>
                        <a14:backgroundMark x1="83" y1="53288" x2="5833" y2="74368"/>
                        <a14:backgroundMark x1="5833" y1="74368" x2="5667" y2="72681"/>
                        <a14:backgroundMark x1="5917" y1="72934" x2="5917" y2="729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2010" y="3405362"/>
            <a:ext cx="1120824" cy="110712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8A518BD-209D-EA44-8450-88FD5AD8FA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24" b="98651" l="583" r="97250">
                        <a14:foregroundMark x1="60417" y1="1855" x2="39583" y2="1012"/>
                        <a14:foregroundMark x1="39583" y1="1012" x2="25417" y2="6577"/>
                        <a14:foregroundMark x1="25417" y1="6577" x2="12333" y2="17960"/>
                        <a14:foregroundMark x1="12333" y1="17960" x2="3750" y2="33474"/>
                        <a14:foregroundMark x1="3750" y1="33474" x2="1059" y2="53022"/>
                        <a14:foregroundMark x1="6877" y1="72803" x2="19917" y2="88786"/>
                        <a14:foregroundMark x1="19917" y1="88786" x2="24833" y2="92833"/>
                        <a14:foregroundMark x1="58500" y1="2445" x2="34833" y2="6239"/>
                        <a14:foregroundMark x1="34833" y1="6239" x2="48917" y2="6155"/>
                        <a14:foregroundMark x1="48917" y1="6155" x2="36583" y2="8094"/>
                        <a14:foregroundMark x1="36583" y1="8094" x2="53917" y2="9781"/>
                        <a14:foregroundMark x1="53917" y1="9781" x2="36750" y2="13491"/>
                        <a14:foregroundMark x1="36750" y1="13491" x2="57917" y2="16863"/>
                        <a14:foregroundMark x1="57917" y1="16863" x2="25833" y2="22091"/>
                        <a14:foregroundMark x1="25833" y1="22091" x2="67167" y2="25632"/>
                        <a14:foregroundMark x1="67167" y1="25632" x2="40667" y2="33137"/>
                        <a14:foregroundMark x1="40667" y1="33137" x2="76250" y2="36172"/>
                        <a14:foregroundMark x1="76250" y1="36172" x2="17750" y2="47133"/>
                        <a14:foregroundMark x1="17750" y1="47133" x2="55500" y2="48735"/>
                        <a14:foregroundMark x1="55500" y1="48735" x2="16917" y2="55565"/>
                        <a14:foregroundMark x1="16917" y1="55565" x2="35667" y2="58010"/>
                        <a14:foregroundMark x1="35667" y1="58010" x2="28917" y2="61804"/>
                        <a14:foregroundMark x1="28917" y1="61804" x2="52333" y2="65093"/>
                        <a14:foregroundMark x1="52333" y1="65093" x2="24917" y2="73524"/>
                        <a14:foregroundMark x1="24917" y1="73524" x2="52083" y2="73440"/>
                        <a14:foregroundMark x1="52083" y1="73440" x2="32833" y2="79174"/>
                        <a14:foregroundMark x1="32833" y1="79174" x2="44167" y2="80270"/>
                        <a14:foregroundMark x1="44167" y1="80270" x2="34833" y2="81788"/>
                        <a14:foregroundMark x1="34833" y1="81788" x2="75000" y2="75295"/>
                        <a14:foregroundMark x1="75000" y1="75295" x2="59833" y2="67960"/>
                        <a14:foregroundMark x1="59833" y1="67960" x2="68333" y2="58347"/>
                        <a14:foregroundMark x1="68333" y1="58347" x2="63500" y2="43255"/>
                        <a14:foregroundMark x1="63500" y1="43255" x2="64833" y2="34064"/>
                        <a14:foregroundMark x1="64833" y1="34064" x2="64083" y2="31872"/>
                        <a14:foregroundMark x1="27000" y1="7841" x2="35333" y2="4806"/>
                        <a14:foregroundMark x1="35333" y1="4806" x2="50083" y2="4300"/>
                        <a14:foregroundMark x1="50083" y1="4300" x2="71167" y2="6408"/>
                        <a14:foregroundMark x1="71167" y1="6408" x2="81000" y2="12057"/>
                        <a14:foregroundMark x1="81000" y1="12057" x2="93250" y2="27740"/>
                        <a14:foregroundMark x1="93250" y1="27740" x2="97833" y2="46627"/>
                        <a14:foregroundMark x1="97833" y1="46627" x2="95750" y2="72513"/>
                        <a14:foregroundMark x1="95750" y1="72513" x2="91750" y2="75717"/>
                        <a14:foregroundMark x1="74250" y1="7167" x2="51583" y2="2445"/>
                        <a14:foregroundMark x1="51583" y1="2445" x2="34417" y2="3204"/>
                        <a14:foregroundMark x1="34417" y1="3204" x2="27667" y2="6155"/>
                        <a14:foregroundMark x1="27667" y1="6155" x2="27333" y2="6577"/>
                        <a14:foregroundMark x1="66083" y1="3035" x2="41583" y2="1012"/>
                        <a14:foregroundMark x1="41583" y1="1012" x2="34500" y2="2024"/>
                        <a14:foregroundMark x1="34500" y1="2024" x2="31667" y2="3541"/>
                        <a14:foregroundMark x1="5833" y1="27740" x2="1417" y2="50590"/>
                        <a14:foregroundMark x1="1417" y1="50590" x2="2611" y2="57163"/>
                        <a14:foregroundMark x1="5660" y1="68344" x2="17000" y2="85666"/>
                        <a14:foregroundMark x1="17000" y1="85666" x2="21833" y2="90809"/>
                        <a14:foregroundMark x1="21833" y1="90809" x2="34333" y2="96796"/>
                        <a14:foregroundMark x1="34333" y1="96796" x2="50917" y2="99578"/>
                        <a14:foregroundMark x1="50917" y1="99578" x2="67667" y2="97133"/>
                        <a14:foregroundMark x1="67667" y1="97133" x2="82667" y2="87099"/>
                        <a14:foregroundMark x1="82667" y1="87099" x2="96417" y2="66610"/>
                        <a14:foregroundMark x1="96417" y1="66610" x2="97250" y2="62816"/>
                        <a14:foregroundMark x1="6833" y1="26644" x2="3500" y2="32968"/>
                        <a14:foregroundMark x1="3500" y1="32968" x2="833" y2="58938"/>
                        <a14:foregroundMark x1="401" y1="53202" x2="83" y2="48988"/>
                        <a14:foregroundMark x1="83" y1="48988" x2="998" y2="53039"/>
                        <a14:foregroundMark x1="7132" y1="73737" x2="18500" y2="86678"/>
                        <a14:foregroundMark x1="18500" y1="86678" x2="26750" y2="91062"/>
                        <a14:foregroundMark x1="26750" y1="91062" x2="16583" y2="88364"/>
                        <a14:foregroundMark x1="16583" y1="88364" x2="51917" y2="99157"/>
                        <a14:foregroundMark x1="51917" y1="99157" x2="69500" y2="94435"/>
                        <a14:foregroundMark x1="69500" y1="94435" x2="69833" y2="93676"/>
                        <a14:foregroundMark x1="37750" y1="95447" x2="44083" y2="98314"/>
                        <a14:foregroundMark x1="44083" y1="98314" x2="52250" y2="98904"/>
                        <a14:foregroundMark x1="52250" y1="98904" x2="60167" y2="98735"/>
                        <a14:foregroundMark x1="60167" y1="98735" x2="62250" y2="97133"/>
                        <a14:foregroundMark x1="7500" y1="26223" x2="3833" y2="32968"/>
                        <a14:foregroundMark x1="3833" y1="32968" x2="2667" y2="57504"/>
                        <a14:foregroundMark x1="6949" y1="73066" x2="7167" y2="73524"/>
                        <a14:foregroundMark x1="7167" y1="73524" x2="9167" y2="75717"/>
                        <a14:foregroundMark x1="3667" y1="33221" x2="721" y2="53114"/>
                        <a14:foregroundMark x1="10167" y1="19899" x2="7083" y2="26138"/>
                        <a14:foregroundMark x1="7083" y1="26138" x2="6250" y2="30691"/>
                        <a14:backgroundMark x1="1862" y1="35730" x2="1667" y2="36088"/>
                        <a14:backgroundMark x1="11917" y1="17285" x2="11721" y2="17644"/>
                        <a14:backgroundMark x1="1667" y1="36088" x2="1537" y2="37929"/>
                        <a14:backgroundMark x1="8068" y1="76952" x2="9250" y2="79680"/>
                        <a14:backgroundMark x1="9250" y1="79680" x2="7801" y2="76746"/>
                        <a14:backgroundMark x1="10620" y1="79857" x2="14417" y2="85329"/>
                        <a14:backgroundMark x1="14417" y1="85329" x2="15679" y2="86240"/>
                        <a14:backgroundMark x1="41736" y1="99345" x2="43250" y2="99831"/>
                        <a14:backgroundMark x1="43250" y1="99831" x2="3000" y2="99494"/>
                        <a14:backgroundMark x1="1070" y1="41080" x2="167" y2="13744"/>
                        <a14:backgroundMark x1="3000" y1="99494" x2="1871" y2="65305"/>
                        <a14:backgroundMark x1="167" y1="13744" x2="1667" y2="5228"/>
                        <a14:backgroundMark x1="1667" y1="5228" x2="8333" y2="84"/>
                        <a14:backgroundMark x1="8333" y1="84" x2="26083" y2="169"/>
                        <a14:backgroundMark x1="26083" y1="169" x2="35167" y2="0"/>
                        <a14:backgroundMark x1="35167" y1="0" x2="38447" y2="0"/>
                        <a14:backgroundMark x1="7333" y1="5649" x2="15917" y2="4469"/>
                        <a14:backgroundMark x1="15917" y1="4469" x2="5167" y2="12901"/>
                        <a14:backgroundMark x1="5167" y1="12901" x2="11917" y2="5228"/>
                        <a14:backgroundMark x1="11917" y1="5228" x2="6250" y2="11720"/>
                        <a14:backgroundMark x1="6250" y1="11720" x2="8667" y2="9949"/>
                        <a14:backgroundMark x1="84667" y1="6155" x2="91583" y2="12732"/>
                        <a14:backgroundMark x1="91583" y1="12732" x2="85250" y2="5734"/>
                        <a14:backgroundMark x1="85250" y1="5734" x2="92333" y2="8179"/>
                        <a14:backgroundMark x1="92333" y1="8179" x2="85250" y2="3457"/>
                        <a14:backgroundMark x1="85250" y1="3457" x2="90583" y2="9949"/>
                        <a14:backgroundMark x1="90583" y1="9949" x2="88583" y2="5987"/>
                        <a14:backgroundMark x1="917" y1="61804" x2="83" y2="53288"/>
                        <a14:backgroundMark x1="83" y1="53288" x2="5833" y2="74368"/>
                        <a14:backgroundMark x1="5833" y1="74368" x2="5667" y2="72681"/>
                        <a14:backgroundMark x1="5917" y1="72934" x2="5917" y2="729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2010" y="4869212"/>
            <a:ext cx="1120824" cy="110712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79FB7E60-4F26-314C-BBB1-32683C5562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68150" y="4497451"/>
            <a:ext cx="2173770" cy="307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5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8996A4-7C5A-B343-B66E-C84C9D20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Spotify</a:t>
            </a:r>
            <a:r>
              <a:rPr lang="sv-SE" dirty="0"/>
              <a:t> – </a:t>
            </a:r>
            <a:r>
              <a:rPr lang="sv-SE" dirty="0" err="1"/>
              <a:t>Pros</a:t>
            </a:r>
            <a:r>
              <a:rPr lang="sv-SE" dirty="0"/>
              <a:t> and </a:t>
            </a:r>
            <a:r>
              <a:rPr lang="sv-SE" dirty="0" err="1"/>
              <a:t>Cons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3A2976-0D83-154C-83B6-B93FEF649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875"/>
            <a:ext cx="4112172" cy="4236087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+ Har ”nästan allt” i musikväg</a:t>
            </a:r>
          </a:p>
          <a:p>
            <a:pPr marL="0" indent="0">
              <a:buNone/>
            </a:pPr>
            <a:r>
              <a:rPr lang="sv-SE" dirty="0"/>
              <a:t>+ Enkelt att trycka på play</a:t>
            </a:r>
          </a:p>
          <a:p>
            <a:pPr marL="0" indent="0">
              <a:buNone/>
            </a:pPr>
            <a:r>
              <a:rPr lang="sv-SE" dirty="0"/>
              <a:t>+ Suverän innan match – låt rulla på med övertoning tills det är dags att värma upp publiken innan spelarna kommer in på isen.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C91D81F9-ADE7-A944-99E6-28A9E23B9BA5}"/>
              </a:ext>
            </a:extLst>
          </p:cNvPr>
          <p:cNvSpPr txBox="1">
            <a:spLocks/>
          </p:cNvSpPr>
          <p:nvPr/>
        </p:nvSpPr>
        <p:spPr>
          <a:xfrm>
            <a:off x="6090744" y="1940874"/>
            <a:ext cx="4112172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sv-SE" dirty="0"/>
              <a:t>Enkelt att trycka på play – blir lätt upprepning av samma låt</a:t>
            </a:r>
          </a:p>
          <a:p>
            <a:pPr>
              <a:buFontTx/>
              <a:buChar char="-"/>
            </a:pPr>
            <a:r>
              <a:rPr lang="sv-SE" dirty="0"/>
              <a:t>Tar tid att hitta/hoppa mellan låtarna</a:t>
            </a:r>
          </a:p>
          <a:p>
            <a:pPr>
              <a:buFontTx/>
              <a:buChar char="-"/>
            </a:pPr>
            <a:r>
              <a:rPr lang="sv-SE" dirty="0"/>
              <a:t>Svårt att hitta var sticket ligger – även om man har skrivit ner minuter och sekunder in i låten. Man hamnar lätt fel i låten och får höra en tråkig brygga eller långt intro utan driv.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66930F5-E201-0E4C-AE7C-68E53625A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150" y="4497451"/>
            <a:ext cx="2173770" cy="307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4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6E8310-16E1-C64F-9D40-2185B756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SoundByte</a:t>
            </a:r>
            <a:r>
              <a:rPr lang="sv-SE" dirty="0"/>
              <a:t> – </a:t>
            </a:r>
            <a:r>
              <a:rPr lang="sv-SE" dirty="0" err="1"/>
              <a:t>Pros</a:t>
            </a:r>
            <a:r>
              <a:rPr lang="sv-SE" dirty="0"/>
              <a:t> and </a:t>
            </a:r>
            <a:r>
              <a:rPr lang="sv-SE" dirty="0" err="1"/>
              <a:t>Cons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7B5888F-8004-FC42-BF20-86E302B66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680" y="1960015"/>
            <a:ext cx="3261923" cy="2546405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1460D1D-9557-C047-BCE6-82513D9E10B8}"/>
              </a:ext>
            </a:extLst>
          </p:cNvPr>
          <p:cNvSpPr txBox="1"/>
          <p:nvPr/>
        </p:nvSpPr>
        <p:spPr>
          <a:xfrm>
            <a:off x="3699642" y="2133600"/>
            <a:ext cx="36365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+ Enkelt att snabbt hitta rätt låt för rätt tillfälle</a:t>
            </a:r>
          </a:p>
          <a:p>
            <a:r>
              <a:rPr lang="sv-SE" dirty="0"/>
              <a:t>+ Inställd på att börja spela låten vid sticket – låta publiken digga loss från första sekund</a:t>
            </a:r>
          </a:p>
          <a:p>
            <a:r>
              <a:rPr lang="sv-SE" dirty="0"/>
              <a:t>+ Snabbt att hitta ny låt – även vid frekventa avblåsningar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4C7F208-1F33-1F4D-AAA9-713333FCE7FD}"/>
              </a:ext>
            </a:extLst>
          </p:cNvPr>
          <p:cNvSpPr txBox="1"/>
          <p:nvPr/>
        </p:nvSpPr>
        <p:spPr>
          <a:xfrm>
            <a:off x="7998372" y="2133600"/>
            <a:ext cx="3636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dirty="0"/>
              <a:t>Har inte ”all” musik</a:t>
            </a:r>
          </a:p>
          <a:p>
            <a:pPr marL="285750" indent="-285750">
              <a:buFontTx/>
              <a:buChar char="-"/>
            </a:pPr>
            <a:r>
              <a:rPr lang="sv-SE" dirty="0"/>
              <a:t>Kräver förarbete med varje låt när man importerar låten</a:t>
            </a:r>
          </a:p>
          <a:p>
            <a:pPr marL="285750" indent="-285750">
              <a:buFontTx/>
              <a:buChar char="-"/>
            </a:pPr>
            <a:r>
              <a:rPr lang="sv-SE" dirty="0"/>
              <a:t>Kan tros vara komplicerat – men är enkelt.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7D1AF1E5-326E-CF4C-92DB-E988174DC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198" y="4051573"/>
            <a:ext cx="3018587" cy="254640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9898520F-8599-0F4C-9CB0-28262EE69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8150" y="4497451"/>
            <a:ext cx="2173770" cy="307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5742"/>
      </p:ext>
    </p:extLst>
  </p:cSld>
  <p:clrMapOvr>
    <a:masterClrMapping/>
  </p:clrMapOvr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368</Words>
  <Application>Microsoft Macintosh PowerPoint</Application>
  <PresentationFormat>Bredbild</PresentationFormat>
  <Paragraphs>35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Aharoni</vt:lpstr>
      <vt:lpstr>Arial</vt:lpstr>
      <vt:lpstr>Avenir Next LT Pro</vt:lpstr>
      <vt:lpstr>FadeVTI</vt:lpstr>
      <vt:lpstr>Varför och för vem spelar vi musik under matcher?</vt:lpstr>
      <vt:lpstr>Hur gör man en snygg produktion?</vt:lpstr>
      <vt:lpstr>Spotify – Pros and Cons</vt:lpstr>
      <vt:lpstr>SoundByte – Pros and Cons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Varför och för vem spelar vi musik under matcher?</dc:title>
  <dc:creator>Micael Olsson</dc:creator>
  <cp:lastModifiedBy>Micael Olsson</cp:lastModifiedBy>
  <cp:revision>1</cp:revision>
  <cp:lastPrinted>2021-10-28T14:22:59Z</cp:lastPrinted>
  <dcterms:created xsi:type="dcterms:W3CDTF">2021-10-28T12:45:34Z</dcterms:created>
  <dcterms:modified xsi:type="dcterms:W3CDTF">2021-10-28T23:49:39Z</dcterms:modified>
</cp:coreProperties>
</file>